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289" r:id="rId3"/>
    <p:sldId id="274" r:id="rId4"/>
    <p:sldId id="301" r:id="rId5"/>
    <p:sldId id="302" r:id="rId6"/>
    <p:sldId id="304" r:id="rId7"/>
    <p:sldId id="296" r:id="rId8"/>
    <p:sldId id="258" r:id="rId9"/>
    <p:sldId id="264" r:id="rId10"/>
    <p:sldId id="267" r:id="rId11"/>
    <p:sldId id="276" r:id="rId12"/>
    <p:sldId id="282" r:id="rId13"/>
    <p:sldId id="285" r:id="rId14"/>
    <p:sldId id="287" r:id="rId15"/>
    <p:sldId id="319" r:id="rId16"/>
    <p:sldId id="322" r:id="rId17"/>
    <p:sldId id="260" r:id="rId18"/>
    <p:sldId id="323" r:id="rId19"/>
    <p:sldId id="320" r:id="rId20"/>
    <p:sldId id="270" r:id="rId21"/>
    <p:sldId id="30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CAcQjRw&amp;url=http://adigasite.com/archives/453&amp;ei=5IxbVeHqJeHiywOA44HQBQ&amp;bvm=bv.93756505,d.bGQ&amp;psig=AFQjCNH6XAt0PSchtL0rau9InP90b0YiCA&amp;ust=1432149591369124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ok.ru/samonazvan/topic/6203620850914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ru/url?sa=i&amp;rct=j&amp;q=&amp;esrc=s&amp;source=images&amp;cd=&amp;cad=rja&amp;uact=8&amp;ved=0CAcQjRw&amp;url=http://adigasite.com/archives/date/2012/06&amp;ei=eo5bVdDuNKfjywP-h4GQDw&amp;bvm=bv.93756505,d.bGQ&amp;psig=AFQjCNH6XAt0PSchtL0rau9InP90b0YiCA&amp;ust=143214959136912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ru/url?sa=i&amp;rct=j&amp;q=&amp;esrc=s&amp;source=images&amp;cd=&amp;cad=rja&amp;uact=8&amp;ved=0CAcQjRw&amp;url=http://vk.com/wall-45789027&amp;ei=votbVcDqHYP4ygPitYDQCw&amp;bvm=bv.93756505,d.bGQ&amp;psig=AFQjCNFecjhcXJkNAbh94gS-RbK29XFr6g&amp;ust=143214922774947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5538" name="AutoShape 2" descr="data:image/jpeg;base64,/9j/4AAQSkZJRgABAQAAAQABAAD/2wCEAAkGBxQTEhQUExQWFhUXFxoaFxgYFxgXHBwXGB0cGhoYGBweHSggHB0lHRsYITEhJSkrLi4uFx8zODMsNygtLiwBCgoKDg0OGxAQGywkICQsLCwsLCwsLCwsLCwsLCwsLCwsLCwsLCwsLCwsLCwsLCwsLCwsLCwsLCwsLCwsLCwsLP/AABEIALkBEAMBIgACEQEDEQH/xAAcAAACAwEBAQEAAAAAAAAAAAAFBgMEBwIAAQj/xABEEAACAQIEAwUEBwYFAwQDAAABAhEAAwQSITEFBkETIlFhcQcygZEUQnKSobHBIzNSU2LRFReCsvBD4fEkNGNzFoOi/8QAGgEAAgMBAQAAAAAAAAAAAAAAAgMAAQQFBv/EAC0RAAICAQQBAwIGAgMAAAAAAAABAhEDBBIhMVETIkEycQUUQmGRwSOxM4Gh/9oADAMBAAIRAxEAPwBD4Ry2+KLNbkIM07sZBiAo39fWaHXuHQxAYwCRr5ehrvA464odA7BCWlQSAZPWpS1dvT4VKNyOflm06RVXAeZqReGnxPzqwr1Nbu1rWnx+BDyTKo4Wf4j86+Pw/wDqPzohnrk0T02PwAss/JRXhv8AUfnVS9gibqoZIJA38RP4U7cvcr3sVqsLbmM56nqFH1iPkPGq/BsOi8WZU/bW7TXMoYDvMi9mJG2tzafKubrZYsaSj3fP2OjosU8jd+HX3KmB5YZ9Fk+hprwfIdxVUgtLGIz5YnqSfOBprrTPwvhmIULcvi0HLMQLUQE+rmiBO/yoKmMuXuPLldwqXLdsqGIQi3aZ3LDaczED41m1OaDgnBdh6bBJ5HGT6DFv2eXIH7W59811/l4/81/vmtES5UhesY6zN/8ALx/5r/fNe/y8f+a/3zWjlq8rVKKszn/Lt/5j/fNe/wAvH/mv981pOauTcqUSzNz7PH/m3PvmvH2ev/Nf75/vWjB5r6BUoqzN/wDLx/5r/fP966/y7f8Amv8AfP8AetGDV9L1KJZm/wDl4/8ANf75/vXL8gMP+q/3z/enPi3GRbG4pS4hzTrv8q1YtJPJyIyamMeBdx/KrKYL3Pvn+9CL3LDfzG+8aN8Q45mGhoa/ES1dPHoUlyYZ6p2D7vLZH/Ub7xqnc4Fr+8b5mjb4knrVZsQwnKYnenfk4gfmJAZ+Cn+Jvma8nAydmf5mirY25r3ukbCu0xjAAaQI0AiqelXgv135Bf8AgR/if5mvp4FH12+Zo03EHjoN9fXp+NUcVxJx9YfLxoPyq8Beu/ILvcKj67/M1TucO/qb8at3+JOxGuxBGnhtUX0650I+XjRLTxXwT1JP5B74D+pqrX7BtkGTMjrRaSSSdyZPqaH8UO3qKrLhhGFoLHOTlTKuGPeb7R/OrlUsMO832j+dXBU030ILL9R9NS2RXKir2CsZiBWmKEydEQU1d4TgTevWrUxnYCfAdT8BNGsJwLNFMXLnL/Y3O1OpVSF+0dPyn50GbNGEXzyXig5SXAbW4oa1Yt9xFkwNIt2hJHxMT4yayTkzGf8Aq8LdYjM73GcRp3mJ/UkTtlrTMVdVcRaWDqrF2/8Aj3efDc1jfF8E2GxGIw407O4yr4hZ7hB31Uj1BrzuodUzv6ONtpd0bxxXi9vB2rtx2AVQMqmCcwnuzJPeJED1PjSR7IS97GXL76lVe45/+W+QP9oYUB4jjjjOFm4xm5Yupm394ypYjWdD73lFPPsdthOH9oPeu3XLeWTuAemk/GkfU0kO4xQm32+DTbb1NNBsPxITE1fTEA7U6UGjApJk5auleqrXBXSvVURsnNyvh9a5AmuYjrVlE+aBUNy9Ub4gVAbg8RRKIDkdveNUMfjCBXd/FKNzS3xfiOhrVhxbn0Z8uSkLfHuKEk6mly7iCaKXbtouTeBKwfd3np1HWgbGu9jSiqo5kueT41419t4kiu7VmaK2uFZlnSjbrsgK+kk1NcQdkrhpYsQV00jXN6GQPgatPgI6VwcIfD8KpteSFHWuWuEUQ7Dyqnikirsqis2JO01Wck71YNuo3FC0GiqUqQpAB8Z/CuitfVQn0gR+NAHZA1DeItqPUUb7HyodxPDGRp1H50jUr/GxmFrcUsJ7zfaP51bAqvgR3m+0fzoxbwhI2odMrxoLK6kVEWiPD5zCoRhWHSrWGUitUUJbseOAju0ZxN4+6piCCdPqrqR8TpSxwC/JbWFVcx/AAfE1e+lySJ30Pp/yflXJ1a9x0dIrVly+W7K42mZyiCT/AFAwfIk6+U0i+2Lh/ZYixiV2u28retqAG+Ksvypp4kpum1ZUxmdCfSdfkJrP/aBzFcfiFw2nZFsfskjTRD3iRsZb8AK5uaqpnQgpRknEEcI4k1s3QIK3FAYehkN6jX51s/KFtl4bYOxYPcOv8y47D8CKyTA8Uttbum7g7T3FAh1m3qToXVTB18InrW78JwtsYWyiaoLSZT5ZRB/Wl4OJjtXLdh/ewLhsYS0GZphwWOEATS9xTBtbJYf96rYfiBnU12ZY1kVo4Km4OmPYvjeuzf8AClC3xPz0q0eMECVNZ3p2N9ZBzGY/sxJBoHi+aFEwap3eNXXlNydopWxNg71qwaWP6xGXPL9IwX+bzGgM+ZoenM7zqfhQNrJqNsKZ0rcsGNfBmeWb+Rgu8wk0Nv8AES3WSelUfozxtULWG+Ro4wjHoFybfJxib81VV6t3cKxbXc6k+utdpw86aUSkSqLPDwNJpnwlxYgUGwmAo1YtBBWfNJMZjTO7uFBqlfw8SzEZFBOUAkmJ3M/hR3gljtrkH3Rq3p4fGjPMvC7TYe8SoU9m3eXQ+6dDG9YM2p2PazXi0+5bkIt9QaGX7WvjTnxTgCKjPmIyqDB1nT3QN56R4mqWFwIuRcCkBoYA6aHUTT8erg1wLnppp8ivh+Gs52o7Y5RLLqYpgwfDwpmBR3DjSk5tbL9IePSr9RnF/ktwZUgihuC4SzEpEG1KN9rtH/StgyL16UtctW0u2rt0f9TE3yD5LcZF18IWfjS466V2w5aVdIVLPLjTqPjQvmfhfZ5NPrL+YrV7WDE0m+0SwAbf21/MUOfWOaovFplF2ZbwS1LtP8R/OmbtABS5wowzfaP50QvYiujpv+NGbN9YS7QEUOxWJg6VT+kRUF67NPuhaQ5cBu5cM9w/9RoX0T9JJP8ApqWxcKl/MqAPPYD8zQz/ABbD3LFm0zNaNtQGGQlSepBXWTvt1NS4y1bdP2GIQumVxlcEwNNPE+Xia5We222dTT1FBHE47sme7IlJCn7Alj97SspGa7cZ2JJdizHxLGSaK8dxpYi0Dt73qeh86tcu8Fa82VRAEZ26AExv/wA2rj6nJTpHe0en9R7n0i/dt27WGwlthL3rxuXB/wDBIRQfIlSR6GtS5Txg+jWhsFzov2UuOi//AMqKxnmniIvYhmX3FhE/+tBlX+/xps5P5mtrYS2xjKI9dSf1otJHdJ/YV+I0o/8AZoHGrsjQ9NqAIutd/wCKI/1tKqXMWqliWAyrnbyScuY+AnSfGuvjlsVM8/PHudl42NK+DY1JgsSrW3uZxCZcwIKnvzGhH9J08qktMjMwVhK+8vUeo/XbSijqIN1YEsE0rogwDFLivE5TMeOnX8/hVjFWe1M7eUAD8AKsJhxNELeGgVcsiUtwKg6oWv8ADDOlXcPwwDcUZFsDpXcCo9RJkWFIFnhojarGB5dR0LHQk6f3NXYqzgLwy93WNCPA/odqTlzzUeGNx4Yt8iriuD9ncIZl1Ayr1kTJHiDI9Irq3hABtTJx23aeybhUM1grcMgE5V98GfFC48qocXwBslGViy3HCZIBCyCZDbgQCdZ6UvHrG+JDMmlS5QOGGHSK+CyasipbCFjAEmtTnRmULLvLqhGeSBIG+nWiXHb69he2IFq4Tr4KdJoXw7h5uBy0rlJGo1kfpEH4igtyzcui9hUtkdoHXOsFACIm5sQZ6x1rn5tspN2bcW5RSoMrbF9Tccnuw1tlOqtlzZgdRoTsQR3RUPBcIUsWRJgWbeh3DFQSZ/SqnEeG4m1YKGSmiMbEBm7uQNlYd2TlmD0NEeH3GFoG7mUmJLrkgwBHhE6A9aTF88DpU0y3baNKnVjGlcCvNcpvYnoz/Ec9XMLxS/h7yE2WuW8p2KZlQZhOjITrHmfSmrkq0qYS2qCFm4V9GuOQfPSKE83cq4bGZ7jqVurbbLcQwe6CQGGxHrV3ka3d+iYdrl3NmsqcgRVAkSNYzEwddY8hQtV2RMaUpM9oY1t/bT/cKdbWpFJvtF3t/bT/AHClyGRMf4fc7z/aP51ZuNQvCXO832j+dXQ9eg00v8aOZlXvPjGuDXbEVwTTWwUcsarXG8Br0qS7ciuE0Enc/wDIFczXar0o0u2db8O0frzuXEV2W+F8OZ3W3bGd3P49ST0A3JrQeNouA4eLKEG5cJDNtLEd9vGFXuj7QrrlDg30Sz2l0Rfuxp1RYkJ9o7nyAFK/PnFO1xDCe7aHZj7Q98/e0/0159qlb7Z6eLUmopVFf0KGLPWuMNdio8XcqO0a36T2o4uump5Bw5UxbXb9u1M52A+HX5CT8K7v8TN/iFy012MKb4WQ0AW7TN2eU9YJnrqZ6Ut8N4j2b9wZnZHtr0ytdUpmHUkBjHrX3DXEt6PrBMiPDcT0mi1GRzdITgjGPLNpwnN7X89m3aClR3ZbMe7mG25OYD8azvjGIvtinulexvo+WNwOzUSkiZUxJA/ioBZxSN2ZLt3WJZZjNrmzE9NCQN9ulFOJYq69tr5dnQuSWJUe8MpgaawI0GkVjqUeTYnjydUkaRwrH9qCSpR0t2nZSel1QcynwnN8j4UewmL0g1luB57uZUFy0hTLkfKO8U1Pd72hkz8D41f4DzWwbJcBMtofrNmOhC/Vgbjr0it2PO6qf8nLy4YXcGvsaU97wqFmoVwvjNu/mCFpQ5WVlKMD6H9KvB61waa4Mkk0+S2pmusZeC3rKsAbV1CJ0EXVIj1LDb7BqOw4G81LicML9hrbGBqA3VW3Rx5htfhSNQ6VjsC5osYnAZ8ylmgjLvpBEfGhK8RuG3btus9loXXWSma2ysJkNpPUeddcF5gJ0ujI+fs7i/w3RIgT9RiJU9cw8aHXLnZY6/b1y3VF5N4k924u0AyA3nmNIxxW4fkk1EIhJq7gT2au41IED41QW5RPh+HzqTmI1rVnfsaszYPrTouYq6EWMw1Ovr5/Ch9rGWsFZuXrzbuJ6mDtA+ZoPjr1/EXbqWkANl1zszEKWgjQjWYInumIpX50vX7lvD5llwzs4SWBVfdgAEmHg7bCsaj+5rch64txacG7P3HaJWdszKMoPjBj1Bo5iUDShAjr/asz5ixQfAl7qOqsbQYqVOQswknUNMg9KZ+VOKG7YXM0uAA87zGpPX4Vezkpy9rGfsQB5VXuWPKoEvHxq3buSKZTQhuzC+d+Z8UuPv21uslu25TIpKrliCWA96ZNEeVOf3t4i1hiAbBZLSaSVBhVg+A0010Bof7XsAbPETc+reRbg+0sIf8AaD8atezDlW8+JtYu4pSykuhMA3G1AyjfLuZ9I3pe5hRRt1lqTPaKe9b+2n+4U64akr2jL3rf20/3ChkGjEcKe832j+dW2ag/0mGaf4jt612bzawp012+ArbDWuMaSMssLcrCgNeUzMSY3IBIHqelVuGYy2GzYgFwNrYJQE+LFdYqxavXMVdFq3ohMhFhUA8VWY/Wp+fn4QS0xXZgW8h+dO3s65ezN9LvLKqf2Ct9ZgffI/hXp5+lJfEuDNZZgz6qYbTb5eelXMHzJikAC3X7IAKJiAB0mK52WTyTc2dnDkWPGsdV/ZpN7iXev4hjK2jlQyILRJPmSf0rLOIXZ9SZ+fjTjw1cTibQQ92zAIDJC6wQZI1BEGaacFyhhV/eIGMe9sSTvA6Cf1FZm3J9G381FY2ku/8ARjljhl26YS2xmY03jUx8KlPCcqZnbeIUAyQdo08jTlzfxbsLj2baAOba2wqoFlBJ/aRugB0XSeulJXFOKXLjqSzFk+uDl73U6bRsI8K1KUmkkcqVW2x+5O5CZ2tXLzGwolltrHakeJY+7M7an0pI4lwnsMRewriWtuQDtpuCPtKVNO3I3P57uGxRkD93e65idA3j69etWuZeCWcfi8TcDPbezbsB4QmSTdDaAE7KmutFH2sVJ2LXDuU7GXtGuM0EZlyjTfLrJ0JBBBHStC4lyWuOwlpVvG0tsEIAuZC2zEidNQdvE0uYTkXJNxcQ+Xsy47jBpCky2mUCR9bXy1ohjOcHw2AwiW1C3XsIwGhyqyz2hHmSSJ3jwGtzlGgscJN0jP8AmHg1/BPkupH8DAyGHTKfHyOtRcvYodvqgfKjMssQMyiVJ1GgPQ0yct8cW472cae1tXozFozBtg2befAjWYio8fy2bPEsNh7TjK9hwHIkFIuy0A692PiKXdoZLT+lJWh04xgVsW/pFwZrosllYEgG9bRm0j6xAIkzosUY4czPbR3QoWUEqTMEgEifjvQznwXexRFTMoDvmDRBUaSAQdPH+ryrvkW72+EtEH93bVDM6kSAV18RHpV4MrxuvJWoxLIm/AdCirOGWJE6EUEs8fw063lGvWRt8Kurx/CR+/t/OuhkhNxqmc7HOKldgLmuLV1LryLN39lfG0SR2d2dwQ2kjbMD0qqL1w4i2IzOqvbczAIbKVufEoPvkdKM8eNrEWHylbqMCrZTOnXb6w38dKSDfa3aILZrmH7hadWw9wTbuAz7whfQqaywbXZqkkx+7Oi/CcQuVlkSjQwHQlQwB+EfOljhXHAyZXuWhd+oze48abGCDIII3661S4ReFl7ga4FdiXYO852MlmQ7MI8PkKbmbnGqE4koStjXgL3ZYTMd7jO59WY/pFS8Hs5RcOssFE+QBMD7x+JpXx/G4Fq2wBS4+VGDA99zIT8/jFF7PGQLJKnvDQAgg7eB3/8AFZ3CSTNG+Loq86YRL3YIZCi/ZDawCSwJB8wNZ8xU3DpVO44P1v2neMneSIbrG52oDx26TbQ3SDmurAmJYZjI9CAf9IFdYC5C5W1Vk232IMfgPmajjJK18ETi+GPFsD41IWqmL8rIMiJB8vGst5s4tcxF0lb7JaBhcrsqgDr3dzvqdaZkyqCTZmSt0M/tYwuGOGa9dUG+VFqySzQJOZiFmNBJmKp2vaTh0FtEt3Mqqqye7BAiBvPzFZfxvit26iW2vPeW0W7xLMAWMe8ddQPHpQ2ziJ0pe75QVOj9Mcv8wWryhlOh2oH7Q7oJtwfrp/uFLXs7xEYYT/G8ekx+c1Z5wxM5NfrL+YrTPF7VJC4ZHe1mQ2ozkHSWPe8NakxVkK0pdLeZGX5amiOH5XxFw3GQKVUsSZGw1NH+VuQ7OJAz3yjlc4QRmyad4yNN/PcVks0qLYu3b9zGXrdtFDXGyoo0UEgR1+ZJp4fl1MBgluMwXGSz23BA7zI6qqSZhZzbbxXCcl28FiMOZe4ztFtoXKHUr3zmbWA2gA6CiPHryvisNhLh7RmYKztBZbd1SLhEQqtG2lT4CjDkH8ucKkGQskQWYkmWIJPqdfmaJ4vlOypRgkxsDGXMd2IOhj/k0yWMAtiWtS1smAzDrHpqNNCPGh93iJ3brt4AdS39qVsdmx5k1x0dPZsKLty8SQTlBNzNI+rkVdQd1AA6EUl8wc3YwXIt5bcvlVCA10Ze7BWNJMkeoovxLjYwy5wFN2JUse6oJgGP4hr6Vd9nfLnaOeI4kBrjmbAOyqNBc9T08tetEoipyMv5i4dicNdnEo6PcGcFmDMwOkllJ18qHXgzp2u8EK3y7rH8p8qc/bDxdruKW1KlLaysQSGb3gTvBgGKWOFcGa4jO1xbVvbvE98gg5RHnGppnRnVyYK7SmTA81XVe26XWtXGUW8Q4GaUDKRciD3t/wAfGhuEFpL1wFFvKFOSS6iZGukHQTV3mLi1u4ttUsWbLKzk9kuUZTACsdSx03NXzRXTGLjPNjraNrD4rtbd83RcDiXRQwWQ2hAuLJiNJ0pP4rxW5cdnLSzRPoBAUeAAAAHgKr4LEKrMxVT3dARIJkGI8N6KY7jGHuW7gbB2luE9x7TPbC6R7skMJ1jTrrQ0GptLg4wbAoDOsfjPSmbi3GGGG4dirYythrj2SDJzZgCJOmhAcEdJpLwOMKAQQI8YOo8jWg8N4hZxfDcULqor2Al1QsLLLp2u3vR3SIjUUNcmmWTdiS8B3F8cRrBxDKcj2LijXtHzZjaFvTUA5Sc3kD0od7OMQ4sYm1Yb3Vc2gwHeurqpA6d1QY11J2pdwvGUnD2Oyy2xZylrSZrjMSwzED3gCScviSetSWMcWW5bK95YylpSVBIOdSsrnViJJ2MULiVFpsacbaW9cNwAKXMlTGjHcfr8RVW5gh1Kx5xUnLd61cIe5JFpSWU69xdpGzRAj0pH5j4NcLh7dm6ou5mFsDNkbQsO7pBlWnz8q6OD8Qmo7Wujn6nQwU7i+xt4TxpLeIuYZ2yyQEYnQkgMp9dY8xXXHQO7cy6qStxeptH3lI65T3h8fGs14lgXslc6ssie9+G/lV1eZMQWDM+2kkA/VK6+O/4ClTy3JuRcIVGkNmFs22zgrpbhW1JkrHfB/qBU/wDirrWLaKe1/d75509GjY+B6+tZ/d4gxUjtHiOndEiAAYI0gDx2FT8HxSC/Z0fL21skFpBXMN1jUinR1jSqhctMm7sl4rjLljENbuDOttjAJIzAjuMSNyAQQd6h4jx/tFACkbHU5tRv+ED4U5c88rX75W5aQHIMpjVjr9Y0i43gGJtDM9lwsxmykiTPX4H5UnJKabXwHBJ032G+IYprgFpQCAf3hiIAIGRZJywPwqfCY8JbQZrihgC+QqVDAKdFMRuJC6a+VJ6GR/2q7btDMJOh0aBJ9NtyNqH1XdjNio0a3xuMGMReusEYZcqySWkhlAG2gOpgbVn/ABvjrXyIUJbHuqPkCfGtL4BhzYw9u1pnVSzDRoLEuV8NAY+FLmN4Ra+j424the0zjJOuRNWZgNRsYqs0VJqT8C8aptCvwKy9xb1pY/admoBO75wVA/H060QxvDcMyM1twlwbDvQSOhUiRNCOBwMRZIYiGB0kNI10jz0rR8NgLOLL5lNm4i6Og0dginM67bk7RvUjJKPKCcbfYP4JxMW7Ntc6ghBI29aj5g4oWymVjMDp60DxeNAuWkXTK2W6SIDGRPgQND1+NEPaGmHtNYOFYsroXPfLjQwMs7ag9adLVtx20LWlSe+wtwnjAsYfEbMXF0Kemuk/Cfwoby1xm9ZRcR3WtENZuKVPuxsrAQphV0n4UGxDE23XMWYsZnWB+Y6mort+8bNuyGGVS5CoCSWZtm+WlZI+DS3zwMVnmRS+FLtdZ+2zEZhlUNkRQknTurqCdzU/Bib2Px+KeMtqziLmkGBla2seMKdx4UC/wC4lsXezBAE6BnYEzvPgATIAGlG/Zzlu4y/aJlLlhlB6ZMyyp8iDFEqC5SNRtwoDrHZMkmcxnqGmTt0AHWlPmnmXBLCszK2hK9m6z0DCenXzqbh2Mv4J2wt5iwYF7D6Eb95DpowGsddY3EVuJcq2uJl7ty/cF5QEQAAgIBILaSZLHqIiKuUQd3gC/wCB3MViLV4IrYdQGCtmyso73fI8fAToPOKZOdedDhrL2yAL5AFrsycnm2oBGX+HrI86VTzq2GL4e+jG4jBWKGFKW+yVQoJ0VkRj/rBFJXFOM3L157uZu87MoLFsoJJCgnoNqloFuystzUsTLE9TJPmSas2uJsFNtv3Z1KaASNQfHfzqF+K3iINxiPAmR+Ncrjm6hW8ZVf7VXBFJo4uuCARodR8Kgq9bFlt5Q+PT5dfwrnGYFrcbMv8AEuoP6j41TRG7KdemvrGT4V8qijS/YoLZuYhWRSxVIJAJCyZAnoSRPoKMe1/httPo/wBHVbd3EZ0uFO4LiJkaGA0JzEUo+yTF5McFmM6lQPEyDHyk06e3MlEwTqfda4BpqDCdfhVoJ1SEPkTiJw+IcyM4XIAxP8Q0BHmPkTWt84jC3LSJduLbaVZSdWIB1UTvIDROxAMaVknAeBO1lsZcUsmcBQGALnNDjxmDpt18KfOKcpG+1oG83YJdhkaAcobKwDAkyR6bzQSaHRi9oP5RzthhjWKaOLQTJlaTGuZY0IIgEGSaP8SwRuWMQ19XIS4HW3IDp3QHAYA6ayJGkAUawlpCcQCdRczqsgAFIVYHhAHlqKHccWLd0ksM2EuqYOoJdAGC+J11/poYy5sKa4opDgWHu27R+j3zbdNbbKMzHeTBXKR0bShGP9m1hXI/bJbbRSty04zdMzMBrMHLp5Uv4Xhl03gycRAgjNN58wAElYPdYA93cimR+bvoxZbXY3iR3yyMxaOhIYCNeg6U/en2I9N2L+N9nq2yFOKOaDm/YMQD02baI+NS4b2ftZa3cZnugZSBbCr3wQRmLEwvwk+VEsJzXiASzWreWNySigfBp/8AFDrvEnQXGt3Ve5c1Ypoo8Cf6vAeFRSh4LeORqyuuQBLtpQeupbz2I9NqXOP4dUfL2zkkBiq3DIU7EFvdmPGs7fm/EopVlVmOgZkWTETsBrvqPGi2G5ixZsMq2bVp3910tEHXQuZJOaAI+dFvigNkmF7/AClg8zqUcErJZ+0DAn605shM+VVDy3g1h7YdSp0OeWJ6EgmPkKDcK4bf7xuYi+GUnQsHUnx1JkeoopwjjNwMULK0nKCEUR0zAxK6VXqR8BLGwpiLtuyqsRdS2xFsM5kFnBE7aDc7xVLiWORMLibYM3GOS3GuYFQJ9CBQ7mRmuEK9286JuC0rrsQNgd9aXOIXRZZspYxoCdx4/jNXJ2hb9vJU5WslcZZVwR3wSCD01Hn/AOK2DgK27eFuYphCSzEn+DUf9qxbCcTIxFu6xJysNydp1212mnPnHmQPYw+EsXR2WSbpWcpmCinzEajoTQ/FEsW7Fj6Q2IuL0uAgRsjFtTGwHdHxFV8dbhrCFgwHd06SQSNfM/nTfwnA2sPhMbetMWDYW2oLdHuOZGn2QR60ptazB2I7qAEerETNB8jn9KRSa4c7QTmzH4+td4THdmGMEsdQQRoQdzoZG/zqqW77ep/OvNdkwANo26VKFW0w3Y5sxAXIhAWZIJJBGUrB127xPrHhQrAcUuWdbZCt/FGsD6vpMH4VB2vdKA92ZJgAk+E7x5VxatFiAOtXdBcs0ngHOdzFRbuoj3VgrHdzR1g6AjT50xYfm+3bJQYe4zSQQoRV2JjefEbdDWM8PxZs3UuDUowO8SBuJ8xp8a/QPKN3D4u2l62oneTEg5jIP9QMz9qdjRqfFMiRk/F+G/tmfFWmQXmLB1MEZu8Rl8QDEEaxpS5xnhpsXCuYOp1Rxsy9D5HyrYvadwRUQ39ezYgNAnJcPuv5qTCnwnzrKuI3s1saghW/BqQnTo2zxxy490eKAcV6pb9rKfI7VFRmFpp0z1SWL7Ie6xHofzqMV6oUWGxU+8qnzAyn8K5yodiR6ifyqGvVdkDPLuEDYizGIFljcADBWYr4ER1nSPOtM9oOFv43CWUXs7l2zcu51UwzZAqNkUjvb5jHQjesiwOLNq4lxNGRgymAe8pkaHTemZ+fbwAFtFQ9kULmGcu8m5dzQILEzG3dHhVBJqqY0ctubeAspcBNtwW22lmcz46LvUfGbeIs4drvaOFvKgEnrmVWVhEEhSYbypW4XzOxyW70tbGYKi5VC5o2/p8vM0++0nj9psNYW0VZSQ7AFSdI7kbghirdPdNVKPNh+pUaJ+X+J5wxKyYyEtMQT3jPkI9Ioxz3byYW7ecZglrKdpEtagKfXMZ9KWOSMVZ7G2ocM31xqO+2rLJ0JjoP1pq55tG/w+/bSZcKRmB3V18J17vzpceJDMjuKZlfC7GBcF2a5mBJYNOUAHfN1nSBpRt+WrIbL2jTBJUlQYHUAtMetJGO4XicNrcRlUgywGZSD0J21OmtGsRgHAxDYp1e5aUBWBk53NtrdxdBmXKMpJGkimONgxyvqhgwXDcOk3RczIdJZlygrMidfA6dYrh+HAMIuoG3VFynQwRpOxBGvnSP9OVrb55L5wbZzQoA0YFOsiIPTWvWbZuMVzIvZozCQBItjMFnxIBjzqbSeq0aDhOHjVf4QMxULniesAz867wPDLcmLi93WNc5j+FACzH0FKGE4q9zIArs8mVAEZNYLmATAI6jam3ljh12wVxV3DznINi4roGyrmYggGIYd0nyHjQbaTbGqe5pIGc0Y2+r/tISUzIAJLKSQ3aMIywQQVmQdxSfheLPZYtadlfUTvKnxmZpk9ouJtjEZUYm4VysgVcqI0NEgmbmbvEjxpYwVrIwa4uhBGswGIgNp72UwY8qbGSUUIlCTk65DGP50uOrqttE7RArmM0x1XYKevXelh7jNvrVm/ZCs0sJHSJBPSPI7+lT4ThRvO4RkXKJIYkfAEA9dNY3FX2KZBgbOU53RssPlMQC4QldftQYqOzd3Da9fiaaBwe7a7HLiBdzXbllLQk5bhQr3g3dXUjzjWucdyPi1Ltcs3ZBJZ1y3FPUnu6j5VKIWOXOOLbwr2Ozz57i3BK5oC7zHQHbTrUF+66W3zKV7Ry3eRhoWJUSRoNfxoPhLIRiUxGUga+8sA6GZGvmKPcRt4y7asXDiBeV3KZTlOUhu7mPUEAHymh6D7iCOG8Ks3rxtE3SxLR2YU7SdQSNPOasHBW8PavOwztAtpOU5brSZ6zCyfKV8apcL4obFx2QDO0pJ6BjqR5xXfGXe6iZB3EDd0bg7s58fM0VcWCmgTbcd0EDz+f/AD5VPdtMiyNM4MeJU6fKtJ5GwVkYFLiIjM2ftSwVjmkiIPQIAQvXMTRfDezzCX2zsr2tPct3IVp1DGcxXSBAPSaD5GK9piNOnsr5hOGxioSTau90qOj/AFWA8enxpx4x7J7Tx2GIZR4XALkDyYQ0etC8X7Jr9ki5hcQty4hDIpQoSy6iDJEyOsVYHXJqXG8IMVhr1n+YhCn+rdG+9lNfnezhCzIkgM13syCYKmYk+Q118qfeJ+07srfZ27bC8FhgwK9m0QVJJk5TIGnQa1n1vFW795nvkWw7MzlFkCde6vrQSRpxZFG1Yy8xcoNaw6XJQ2ydMQpJXKdFDCMwzHYiRqKTbPD3YEjLA3llH4Ez8qc35qJwIwhGZVCIT0KIxIK+B0X8aXezUywmAdidT+FA57eh60zycyI8Nwq3obt0jxVFzGPUkD86ui3YHu2VPm7OzepghfwqO5ctfVzax70aeO29d3rjDTshAGpy6j7UzS3KT+TXDBggr23/AOnK3E1GVR/pH9q7S1aJkorDqNVn7sRQq5imI/SBV88StNaQC0ReU95p0cefgdvlU9OS5TItViftlFfwc8S4IMpu4cllHvW299B4/wBa/wBQGnUUDpiOKzscltlAAMTmjoSGOsetDsRhlfVCJ6g6fhTYzf6jDm00W7xfw/6KCzsKYeYWVrhYvqyIdgN1BAEDXSKAoMp7wPkR4irrBFEzniRBJ2gQfgabZzp+B55NxxdUzXbYW0oZ0CxMEKqnbM76wBA9a0bgyE3MzXkuK3u5dAoBkL1lvE1jHCbtu26Tb7TMinISbYZtSDmPTptBii2N9pVzVcPh7NqQJlQ0RuFgAfE60t23wHGXk1XilgOt1WKkNaddhBdgRPzNYnxa49p7FvEIrdmJdlb94hIESNO6FjxmfKqfEOacVcbMcTe8YDlAD5BYFRYbmDEKCBckEye0AuCTvOcHejUa4C382i82LwX0m8FRRYa3eW2WDsQzFjbfxDAZV6gRNUOP3Ue9+yLG2ETs85zEKFH7MnT3TmHoKvnmo7PhsE+gH7hRtMe7AnU6gdaJY3iB4hZ7HCYC3bdGVn+j2pLjbVgvdgyYO/wogATw67azZbjr2Cj9ocmZrjNqQg/i6BtlAJ66u3/5wbGHsquBS7YFom2zXSSLaNkKP3feViojzWk1OS8bIzYa5bUnVmX3R5CZPw3qLmFran6Nh84VGhg4hrjkjvN4CQIU7b61KJZ3xzHWMViFuYWw1pnjPbkMM86Mp6TOu21WuP4dlt284uK8EtbaAukrKxsYAq5g+BWkwpXNF8sCWnulYPcHzOvWmfBXMO1vv20vXAku5LOoQjTINs2gJHrSMjd8HQ06UYNP5M+xHCc+E7YSXQ96O8Oz2luqlT8CD5VRwlswcrsuZYPdOtM+L4muFF61bKFboMBXzAAiNSQZBEmNxNKV/Gk7E0zHJ1yY9RW/2DBh+Isv0VFJzI7s5A11A7/j7o38qPcc5tvNaWLuUDQmZLKNsx3PXbelLl27JvliQfo14AxO4AiemhOtetYuENplBAuC4kiQSFIYHUEqRGk+NaFLixDJL+OFu8GAW48LIIJ1ZIZdOn1T11NHuJ4K1Zb/ANPiRdLOrNZtKGCa91QSfqiFk70Mw/F0uOWNmxaYABWtKbZ7x7xOp1AkTE61DiOIMro6hiZiNyyiCM2kmDVSVqy1KnRV4ZwVr11haIkMRBMdTM+AjrRjgVo27qhpBD+9bdCcw3idwfQyKDnHhA62iRmJzNMEr/D/AHr3CsciXMzhiVUkZRs0QJ8qpNURrnhhrmfGJhcQtzCL2bGe1SAbZIMSE6azp5aRTRyRzBjcaHCJZHZlQW74HfkQF1zHSdWFZuvEJyuyq2QRD96QQdT466/CpOX+OXMNcVrLvb1GfKZDKNTmXYwJofkNcGxXOPPh3S3iXKlmgSUOmwaFAAE+VMh4hbXRnUHcgsJjWCI6aHXyrHObuP2b74e6WzN2eW81tQDklSBB66PudJpdwOHuYi7/AOnsO/eaNyAvQMTooA8TFR8BKSfZofPPLVzGu+LwwLKXtqI7ouAhULidCM34a7Un+03gX0XGd1QLd1c6RAGpIIAA0jT51pvLGCu3ezuriOya1hUtGxkLKjqoBYqSAZAkGTIYEaRS57YLltsPhxcLHEoYkDKpVh39NtwsAeBqipJIy+1iCNNxUovgaVTivlA4IbHUTiizdxE1z9Ic/WOu+p19aNcu8stiFZ82g0VV1Yk9fAKNyaY73ALGFRVZS9zNABBzswMFmA9yys6jcmBImh4XCDucvc3SEaxhHcgBSSdgNz6DrU/+HuCQVKkbgggj1G9aRwTHJZzsqxMh7sAvIGwSNF190baATM0y4jhVvGKr3UJJVQtz3bhGolYkFZggNvNFPHNLgLDkw7luToxO6jrGsaRp4HpXNtFAzN3jqCu0eBn50/cw8m3bDNlHb2wd1XvDrDJvPpPwpRxNoZWOUEDQ+IPgeorOpyXDR0J4cLj6kJKv3B2Gw5fTSNwx6HWBPqPwrzIO6S0nXRRPTSfGvWrBOmoH/N/xrm/gymqsDB8YOkdPj+Faejhydske9nRZJJiIg+PdAPh5VUZCrFWEMN53q9wnFdmxDeBEaEGTrI69Y13imHifEGQrihh7IEG0Bdy3dgGEpACmJ113qt1Sqi4xuxLNEMBwO/es3r1tC1qyAbjdBOw8z102pv4JzvblUxGFwxtkEtksJrM905jpuOvSnrkzmDCYyycGbVm2jJ3raxbBcj9ogXdtpzA+HhRtVyUjN8B7NcZdwn0lUJYtpZPccoN370ddhuRr4T3a4dxq0gS3axVu2B7ttSo9Tl3PUk1td43sPhhDC49stGdozWwTkV3IPey5BmjcedRW+GtiP/d3c8/9BJWysDUMdGuj7UA+FDYTRkmI4/ifoJY2rwuBshvi7dZTAOaT2ndcHWBp6UtYbH3ipxDIt4oyq1y4WZgWByg94GDDa7aVovtwwRT6KRAs5SiIvdAuDUsQBGqwB4QaQsDxI4ftLVorfW/ayXLZUxmiRB/iQkkEaUa6sFlS7x28ZDZSo2XcDyUzMfGprPGltqe4czLrlZl0I0DePwFVuFcLGIuWrVlmN24Yy5BA/wBWbWBqTA2pkx3suxtv3uxJkRF3WTsIKjc1Ksve0hTy23PecrM6xmjTSRM1E2F65gR4iaJ4zlzGWcwuYa6MvvHIWUAdcwBEfGhpuVGgG/AX5fFwMxtELls3nLaGQqSZB03C71Rxd4FyQuSCdASYY6HfWDrp0mrnLDAveJViFw18jLI+odTB28ZoSbfUnWrvgr7l7BppnVwGJgidfGasY+6GIZhInQyP1gz8OlCQ+kTH50T4dAZc7rlkSW3iek1Nz+CJclS5gjrJg5jp8ajfDsR008OtO7++PtH8qgTdf9P61VhbRKu2WUAGIbzG48fCvqYciZ/Ofypp4l7w/wCda9e9w0SXyUxRV+nStL9n3Nlu0GW4ihFAykNAkliZX4gT/SKQTvVrh3vfEfmKWw0zTeY+bUxCvbtP2RYhhcX+MR3jBE6ADXppSJzHaSe1vYhsQ1xhnyrkIyrAbUkeApis+63p+tB+Lb3P/p/UVFwXJ2DOFYfAaPeuXdWPcEDbUZmA2PlVrB8P4feu3c117SCCigqRlO/eaSTOu3WgR2+NfB1q7BNAPE+HWbHZWbtwSyglWVmgmD9WIgk0p8V4yLRuWcLddrbxndj3n6gEwNFJOg3JM1Fg/wB23xoeapcOy23VBvhHHxbCoFWARmJJ1XrHnsZpgwvN4tFkVpWXNshyrQfcQkTKgkgDbQaUm2th6H86u4L3G/8A1f7qa5NoEcuEc0BCIuadTm7xY75ugIneZ0FL/O2Lt3Lgu2WLOB+0Jy949PdADEDrHxPS7wD92nr+tSY398n2qS5NsbQhLjNydzXWIxYZQIAPjU1/32+0fzqNt6sVRUR4M670wcQ4+tywLcAw0zGvusCZ9SPu0JFdULim7Yak0VCdBRLgXErmEupiLaKXWY7RSwkyJA0gx51c4F7/AMDRDFfvm9KZVgdFbjfN2JxVkW71wZTczlQCJ0O+u0gQvnRvgftJuW75u3mZlcAMqwFgCBA6dD8KXcV9f4fnVdd/jUToqrHbnznfDY/C9kJ7RCLlt40zCQVInqD+VZrazAzJU+sHWjuD98+tfMX75qiWD+F3nst2ltiGiNGymDuPOaYMVzniXYMbkMANQSSNIgDbSKpDp6fpXf8A0x6tU9WUeEF6alyzq7xzFX17Ptr7L4M5y+JmTB18aGvwdlEs9n07QT+VPWG/9uv2f0qC5+6f0NUm2RpCpwK4cPeOeMr2bqGGBDB1KxofEigguxTdxL3rH/1foKXGqEa4KTMNa9cvlokzG1XDU2D94VLIk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0800" y="-1554163"/>
            <a:ext cx="4762500" cy="3248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0" name="AutoShape 4" descr="data:image/jpeg;base64,/9j/4AAQSkZJRgABAQAAAQABAAD/2wCEAAkGBxQTEhQUExQWFhUXFxoaFxgYFxgXHBwXGB0cGhoYGBweHSggHB0lHRsYITEhJSkrLi4uFx8zODMsNygtLiwBCgoKDg0OGxAQGywkICQsLCwsLCwsLCwsLCwsLCwsLCwsLCwsLCwsLCwsLCwsLCwsLCwsLCwsLCwsLCwsLCwsLP/AABEIALkBEAMBIgACEQEDEQH/xAAcAAACAwEBAQEAAAAAAAAAAAAFBgMEBwIAAQj/xABEEAACAQIEAwUEBwYFAwQDAAABAhEAAwQSITEFBkETIlFhcQcygZEUQnKSobHBIzNSU2LRFReCsvBD4fEkNGNzFoOi/8QAGgEAAgMBAQAAAAAAAAAAAAAAAgMAAQQFBv/EAC0RAAICAQQBAwIGAgMAAAAAAAABAhEDBBIhMVETIkEycQUUQmGRwSOxM4Gh/9oADAMBAAIRAxEAPwBD4Ry2+KLNbkIM07sZBiAo39fWaHXuHQxAYwCRr5ehrvA464odA7BCWlQSAZPWpS1dvT4VKNyOflm06RVXAeZqReGnxPzqwr1Nbu1rWnx+BDyTKo4Wf4j86+Pw/wDqPzohnrk0T02PwAss/JRXhv8AUfnVS9gibqoZIJA38RP4U7cvcr3sVqsLbmM56nqFH1iPkPGq/BsOi8WZU/bW7TXMoYDvMi9mJG2tzafKubrZYsaSj3fP2OjosU8jd+HX3KmB5YZ9Fk+hprwfIdxVUgtLGIz5YnqSfOBprrTPwvhmIULcvi0HLMQLUQE+rmiBO/yoKmMuXuPLldwqXLdsqGIQi3aZ3LDaczED41m1OaDgnBdh6bBJ5HGT6DFv2eXIH7W59811/l4/81/vmtES5UhesY6zN/8ALx/5r/fNe/y8f+a/3zWjlq8rVKKszn/Lt/5j/fNe/wAvH/mv981pOauTcqUSzNz7PH/m3PvmvH2ev/Nf75/vWjB5r6BUoqzN/wDLx/5r/fP966/y7f8Amv8AfP8AetGDV9L1KJZm/wDl4/8ANf75/vXL8gMP+q/3z/enPi3GRbG4pS4hzTrv8q1YtJPJyIyamMeBdx/KrKYL3Pvn+9CL3LDfzG+8aN8Q45mGhoa/ES1dPHoUlyYZ6p2D7vLZH/Ub7xqnc4Fr+8b5mjb4knrVZsQwnKYnenfk4gfmJAZ+Cn+Jvma8nAydmf5mirY25r3ukbCu0xjAAaQI0AiqelXgv135Bf8AgR/if5mvp4FH12+Zo03EHjoN9fXp+NUcVxJx9YfLxoPyq8Beu/ILvcKj67/M1TucO/qb8at3+JOxGuxBGnhtUX0650I+XjRLTxXwT1JP5B74D+pqrX7BtkGTMjrRaSSSdyZPqaH8UO3qKrLhhGFoLHOTlTKuGPeb7R/OrlUsMO832j+dXBU030ILL9R9NS2RXKir2CsZiBWmKEydEQU1d4TgTevWrUxnYCfAdT8BNGsJwLNFMXLnL/Y3O1OpVSF+0dPyn50GbNGEXzyXig5SXAbW4oa1Yt9xFkwNIt2hJHxMT4yayTkzGf8Aq8LdYjM73GcRp3mJ/UkTtlrTMVdVcRaWDqrF2/8Aj3efDc1jfF8E2GxGIw407O4yr4hZ7hB31Uj1BrzuodUzv6ONtpd0bxxXi9vB2rtx2AVQMqmCcwnuzJPeJED1PjSR7IS97GXL76lVe45/+W+QP9oYUB4jjjjOFm4xm5Yupm394ypYjWdD73lFPPsdthOH9oPeu3XLeWTuAemk/GkfU0kO4xQm32+DTbb1NNBsPxITE1fTEA7U6UGjApJk5auleqrXBXSvVURsnNyvh9a5AmuYjrVlE+aBUNy9Ub4gVAbg8RRKIDkdveNUMfjCBXd/FKNzS3xfiOhrVhxbn0Z8uSkLfHuKEk6mly7iCaKXbtouTeBKwfd3np1HWgbGu9jSiqo5kueT41419t4kiu7VmaK2uFZlnSjbrsgK+kk1NcQdkrhpYsQV00jXN6GQPgatPgI6VwcIfD8KpteSFHWuWuEUQ7Dyqnikirsqis2JO01Wck71YNuo3FC0GiqUqQpAB8Z/CuitfVQn0gR+NAHZA1DeItqPUUb7HyodxPDGRp1H50jUr/GxmFrcUsJ7zfaP51bAqvgR3m+0fzoxbwhI2odMrxoLK6kVEWiPD5zCoRhWHSrWGUitUUJbseOAju0ZxN4+6piCCdPqrqR8TpSxwC/JbWFVcx/AAfE1e+lySJ30Pp/yflXJ1a9x0dIrVly+W7K42mZyiCT/AFAwfIk6+U0i+2Lh/ZYixiV2u28retqAG+Ksvypp4kpum1ZUxmdCfSdfkJrP/aBzFcfiFw2nZFsfskjTRD3iRsZb8AK5uaqpnQgpRknEEcI4k1s3QIK3FAYehkN6jX51s/KFtl4bYOxYPcOv8y47D8CKyTA8Uttbum7g7T3FAh1m3qToXVTB18InrW78JwtsYWyiaoLSZT5ZRB/Wl4OJjtXLdh/ewLhsYS0GZphwWOEATS9xTBtbJYf96rYfiBnU12ZY1kVo4Km4OmPYvjeuzf8AClC3xPz0q0eMECVNZ3p2N9ZBzGY/sxJBoHi+aFEwap3eNXXlNydopWxNg71qwaWP6xGXPL9IwX+bzGgM+ZoenM7zqfhQNrJqNsKZ0rcsGNfBmeWb+Rgu8wk0Nv8AES3WSelUfozxtULWG+Ro4wjHoFybfJxib81VV6t3cKxbXc6k+utdpw86aUSkSqLPDwNJpnwlxYgUGwmAo1YtBBWfNJMZjTO7uFBqlfw8SzEZFBOUAkmJ3M/hR3gljtrkH3Rq3p4fGjPMvC7TYe8SoU9m3eXQ+6dDG9YM2p2PazXi0+5bkIt9QaGX7WvjTnxTgCKjPmIyqDB1nT3QN56R4mqWFwIuRcCkBoYA6aHUTT8erg1wLnppp8ivh+Gs52o7Y5RLLqYpgwfDwpmBR3DjSk5tbL9IePSr9RnF/ktwZUgihuC4SzEpEG1KN9rtH/StgyL16UtctW0u2rt0f9TE3yD5LcZF18IWfjS466V2w5aVdIVLPLjTqPjQvmfhfZ5NPrL+YrV7WDE0m+0SwAbf21/MUOfWOaovFplF2ZbwS1LtP8R/OmbtABS5wowzfaP50QvYiujpv+NGbN9YS7QEUOxWJg6VT+kRUF67NPuhaQ5cBu5cM9w/9RoX0T9JJP8ApqWxcKl/MqAPPYD8zQz/ABbD3LFm0zNaNtQGGQlSepBXWTvt1NS4y1bdP2GIQumVxlcEwNNPE+Xia5We222dTT1FBHE47sme7IlJCn7Alj97SspGa7cZ2JJdizHxLGSaK8dxpYi0Dt73qeh86tcu8Fa82VRAEZ26AExv/wA2rj6nJTpHe0en9R7n0i/dt27WGwlthL3rxuXB/wDBIRQfIlSR6GtS5Txg+jWhsFzov2UuOi//AMqKxnmniIvYhmX3FhE/+tBlX+/xps5P5mtrYS2xjKI9dSf1otJHdJ/YV+I0o/8AZoHGrsjQ9NqAIutd/wCKI/1tKqXMWqliWAyrnbyScuY+AnSfGuvjlsVM8/PHudl42NK+DY1JgsSrW3uZxCZcwIKnvzGhH9J08qktMjMwVhK+8vUeo/XbSijqIN1YEsE0rogwDFLivE5TMeOnX8/hVjFWe1M7eUAD8AKsJhxNELeGgVcsiUtwKg6oWv8ADDOlXcPwwDcUZFsDpXcCo9RJkWFIFnhojarGB5dR0LHQk6f3NXYqzgLwy93WNCPA/odqTlzzUeGNx4Yt8iriuD9ncIZl1Ayr1kTJHiDI9Irq3hABtTJx23aeybhUM1grcMgE5V98GfFC48qocXwBslGViy3HCZIBCyCZDbgQCdZ6UvHrG+JDMmlS5QOGGHSK+CyasipbCFjAEmtTnRmULLvLqhGeSBIG+nWiXHb69he2IFq4Tr4KdJoXw7h5uBy0rlJGo1kfpEH4igtyzcui9hUtkdoHXOsFACIm5sQZ6x1rn5tspN2bcW5RSoMrbF9Tccnuw1tlOqtlzZgdRoTsQR3RUPBcIUsWRJgWbeh3DFQSZ/SqnEeG4m1YKGSmiMbEBm7uQNlYd2TlmD0NEeH3GFoG7mUmJLrkgwBHhE6A9aTF88DpU0y3baNKnVjGlcCvNcpvYnoz/Ec9XMLxS/h7yE2WuW8p2KZlQZhOjITrHmfSmrkq0qYS2qCFm4V9GuOQfPSKE83cq4bGZ7jqVurbbLcQwe6CQGGxHrV3ka3d+iYdrl3NmsqcgRVAkSNYzEwddY8hQtV2RMaUpM9oY1t/bT/cKdbWpFJvtF3t/bT/AHClyGRMf4fc7z/aP51ZuNQvCXO832j+dXQ9eg00v8aOZlXvPjGuDXbEVwTTWwUcsarXG8Br0qS7ciuE0Enc/wDIFczXar0o0u2db8O0frzuXEV2W+F8OZ3W3bGd3P49ST0A3JrQeNouA4eLKEG5cJDNtLEd9vGFXuj7QrrlDg30Sz2l0Rfuxp1RYkJ9o7nyAFK/PnFO1xDCe7aHZj7Q98/e0/0159qlb7Z6eLUmopVFf0KGLPWuMNdio8XcqO0a36T2o4uump5Bw5UxbXb9u1M52A+HX5CT8K7v8TN/iFy012MKb4WQ0AW7TN2eU9YJnrqZ6Ut8N4j2b9wZnZHtr0ytdUpmHUkBjHrX3DXEt6PrBMiPDcT0mi1GRzdITgjGPLNpwnN7X89m3aClR3ZbMe7mG25OYD8azvjGIvtinulexvo+WNwOzUSkiZUxJA/ioBZxSN2ZLt3WJZZjNrmzE9NCQN9ulFOJYq69tr5dnQuSWJUe8MpgaawI0GkVjqUeTYnjydUkaRwrH9qCSpR0t2nZSel1QcynwnN8j4UewmL0g1luB57uZUFy0hTLkfKO8U1Pd72hkz8D41f4DzWwbJcBMtofrNmOhC/Vgbjr0it2PO6qf8nLy4YXcGvsaU97wqFmoVwvjNu/mCFpQ5WVlKMD6H9KvB61waa4Mkk0+S2pmusZeC3rKsAbV1CJ0EXVIj1LDb7BqOw4G81LicML9hrbGBqA3VW3Rx5htfhSNQ6VjsC5osYnAZ8ylmgjLvpBEfGhK8RuG3btus9loXXWSma2ysJkNpPUeddcF5gJ0ujI+fs7i/w3RIgT9RiJU9cw8aHXLnZY6/b1y3VF5N4k924u0AyA3nmNIxxW4fkk1EIhJq7gT2au41IED41QW5RPh+HzqTmI1rVnfsaszYPrTouYq6EWMw1Ovr5/Ch9rGWsFZuXrzbuJ6mDtA+ZoPjr1/EXbqWkANl1zszEKWgjQjWYInumIpX50vX7lvD5llwzs4SWBVfdgAEmHg7bCsaj+5rch64txacG7P3HaJWdszKMoPjBj1Bo5iUDShAjr/asz5ixQfAl7qOqsbQYqVOQswknUNMg9KZ+VOKG7YXM0uAA87zGpPX4Vezkpy9rGfsQB5VXuWPKoEvHxq3buSKZTQhuzC+d+Z8UuPv21uslu25TIpKrliCWA96ZNEeVOf3t4i1hiAbBZLSaSVBhVg+A0010Bof7XsAbPETc+reRbg+0sIf8AaD8atezDlW8+JtYu4pSykuhMA3G1AyjfLuZ9I3pe5hRRt1lqTPaKe9b+2n+4U64akr2jL3rf20/3ChkGjEcKe832j+dW2ag/0mGaf4jt612bzawp012+ArbDWuMaSMssLcrCgNeUzMSY3IBIHqelVuGYy2GzYgFwNrYJQE+LFdYqxavXMVdFq3ohMhFhUA8VWY/Wp+fn4QS0xXZgW8h+dO3s65ezN9LvLKqf2Ct9ZgffI/hXp5+lJfEuDNZZgz6qYbTb5eelXMHzJikAC3X7IAKJiAB0mK52WTyTc2dnDkWPGsdV/ZpN7iXev4hjK2jlQyILRJPmSf0rLOIXZ9SZ+fjTjw1cTibQQ92zAIDJC6wQZI1BEGaacFyhhV/eIGMe9sSTvA6Cf1FZm3J9G381FY2ku/8ARjljhl26YS2xmY03jUx8KlPCcqZnbeIUAyQdo08jTlzfxbsLj2baAOba2wqoFlBJ/aRugB0XSeulJXFOKXLjqSzFk+uDl73U6bRsI8K1KUmkkcqVW2x+5O5CZ2tXLzGwolltrHakeJY+7M7an0pI4lwnsMRewriWtuQDtpuCPtKVNO3I3P57uGxRkD93e65idA3j69etWuZeCWcfi8TcDPbezbsB4QmSTdDaAE7KmutFH2sVJ2LXDuU7GXtGuM0EZlyjTfLrJ0JBBBHStC4lyWuOwlpVvG0tsEIAuZC2zEidNQdvE0uYTkXJNxcQ+Xsy47jBpCky2mUCR9bXy1ohjOcHw2AwiW1C3XsIwGhyqyz2hHmSSJ3jwGtzlGgscJN0jP8AmHg1/BPkupH8DAyGHTKfHyOtRcvYodvqgfKjMssQMyiVJ1GgPQ0yct8cW472cae1tXozFozBtg2befAjWYio8fy2bPEsNh7TjK9hwHIkFIuy0A692PiKXdoZLT+lJWh04xgVsW/pFwZrosllYEgG9bRm0j6xAIkzosUY4czPbR3QoWUEqTMEgEifjvQznwXexRFTMoDvmDRBUaSAQdPH+ryrvkW72+EtEH93bVDM6kSAV18RHpV4MrxuvJWoxLIm/AdCirOGWJE6EUEs8fw063lGvWRt8Kurx/CR+/t/OuhkhNxqmc7HOKldgLmuLV1LryLN39lfG0SR2d2dwQ2kjbMD0qqL1w4i2IzOqvbczAIbKVufEoPvkdKM8eNrEWHylbqMCrZTOnXb6w38dKSDfa3aILZrmH7hadWw9wTbuAz7whfQqaywbXZqkkx+7Oi/CcQuVlkSjQwHQlQwB+EfOljhXHAyZXuWhd+oze48abGCDIII3661S4ReFl7ga4FdiXYO852MlmQ7MI8PkKbmbnGqE4koStjXgL3ZYTMd7jO59WY/pFS8Hs5RcOssFE+QBMD7x+JpXx/G4Fq2wBS4+VGDA99zIT8/jFF7PGQLJKnvDQAgg7eB3/8AFZ3CSTNG+Loq86YRL3YIZCi/ZDawCSwJB8wNZ8xU3DpVO44P1v2neMneSIbrG52oDx26TbQ3SDmurAmJYZjI9CAf9IFdYC5C5W1Vk232IMfgPmajjJK18ETi+GPFsD41IWqmL8rIMiJB8vGst5s4tcxF0lb7JaBhcrsqgDr3dzvqdaZkyqCTZmSt0M/tYwuGOGa9dUG+VFqySzQJOZiFmNBJmKp2vaTh0FtEt3Mqqqye7BAiBvPzFZfxvit26iW2vPeW0W7xLMAWMe8ddQPHpQ2ziJ0pe75QVOj9Mcv8wWryhlOh2oH7Q7oJtwfrp/uFLXs7xEYYT/G8ekx+c1Z5wxM5NfrL+YrTPF7VJC4ZHe1mQ2ozkHSWPe8NakxVkK0pdLeZGX5amiOH5XxFw3GQKVUsSZGw1NH+VuQ7OJAz3yjlc4QRmyad4yNN/PcVks0qLYu3b9zGXrdtFDXGyoo0UEgR1+ZJp4fl1MBgluMwXGSz23BA7zI6qqSZhZzbbxXCcl28FiMOZe4ztFtoXKHUr3zmbWA2gA6CiPHryvisNhLh7RmYKztBZbd1SLhEQqtG2lT4CjDkH8ucKkGQskQWYkmWIJPqdfmaJ4vlOypRgkxsDGXMd2IOhj/k0yWMAtiWtS1smAzDrHpqNNCPGh93iJ3brt4AdS39qVsdmx5k1x0dPZsKLty8SQTlBNzNI+rkVdQd1AA6EUl8wc3YwXIt5bcvlVCA10Ze7BWNJMkeoovxLjYwy5wFN2JUse6oJgGP4hr6Vd9nfLnaOeI4kBrjmbAOyqNBc9T08tetEoipyMv5i4dicNdnEo6PcGcFmDMwOkllJ18qHXgzp2u8EK3y7rH8p8qc/bDxdruKW1KlLaysQSGb3gTvBgGKWOFcGa4jO1xbVvbvE98gg5RHnGppnRnVyYK7SmTA81XVe26XWtXGUW8Q4GaUDKRciD3t/wAfGhuEFpL1wFFvKFOSS6iZGukHQTV3mLi1u4ttUsWbLKzk9kuUZTACsdSx03NXzRXTGLjPNjraNrD4rtbd83RcDiXRQwWQ2hAuLJiNJ0pP4rxW5cdnLSzRPoBAUeAAAAHgKr4LEKrMxVT3dARIJkGI8N6KY7jGHuW7gbB2luE9x7TPbC6R7skMJ1jTrrQ0GptLg4wbAoDOsfjPSmbi3GGGG4dirYythrj2SDJzZgCJOmhAcEdJpLwOMKAQQI8YOo8jWg8N4hZxfDcULqor2Al1QsLLLp2u3vR3SIjUUNcmmWTdiS8B3F8cRrBxDKcj2LijXtHzZjaFvTUA5Sc3kD0od7OMQ4sYm1Yb3Vc2gwHeurqpA6d1QY11J2pdwvGUnD2Oyy2xZylrSZrjMSwzED3gCScviSetSWMcWW5bK95YylpSVBIOdSsrnViJJ2MULiVFpsacbaW9cNwAKXMlTGjHcfr8RVW5gh1Kx5xUnLd61cIe5JFpSWU69xdpGzRAj0pH5j4NcLh7dm6ou5mFsDNkbQsO7pBlWnz8q6OD8Qmo7Wujn6nQwU7i+xt4TxpLeIuYZ2yyQEYnQkgMp9dY8xXXHQO7cy6qStxeptH3lI65T3h8fGs14lgXslc6ssie9+G/lV1eZMQWDM+2kkA/VK6+O/4ClTy3JuRcIVGkNmFs22zgrpbhW1JkrHfB/qBU/wDirrWLaKe1/d75509GjY+B6+tZ/d4gxUjtHiOndEiAAYI0gDx2FT8HxSC/Z0fL21skFpBXMN1jUinR1jSqhctMm7sl4rjLljENbuDOttjAJIzAjuMSNyAQQd6h4jx/tFACkbHU5tRv+ED4U5c88rX75W5aQHIMpjVjr9Y0i43gGJtDM9lwsxmykiTPX4H5UnJKabXwHBJ032G+IYprgFpQCAf3hiIAIGRZJywPwqfCY8JbQZrihgC+QqVDAKdFMRuJC6a+VJ6GR/2q7btDMJOh0aBJ9NtyNqH1XdjNio0a3xuMGMReusEYZcqySWkhlAG2gOpgbVn/ABvjrXyIUJbHuqPkCfGtL4BhzYw9u1pnVSzDRoLEuV8NAY+FLmN4Ra+j424the0zjJOuRNWZgNRsYqs0VJqT8C8aptCvwKy9xb1pY/admoBO75wVA/H060QxvDcMyM1twlwbDvQSOhUiRNCOBwMRZIYiGB0kNI10jz0rR8NgLOLL5lNm4i6Og0dginM67bk7RvUjJKPKCcbfYP4JxMW7Ntc6ghBI29aj5g4oWymVjMDp60DxeNAuWkXTK2W6SIDGRPgQND1+NEPaGmHtNYOFYsroXPfLjQwMs7ag9adLVtx20LWlSe+wtwnjAsYfEbMXF0Kemuk/Cfwoby1xm9ZRcR3WtENZuKVPuxsrAQphV0n4UGxDE23XMWYsZnWB+Y6mort+8bNuyGGVS5CoCSWZtm+WlZI+DS3zwMVnmRS+FLtdZ+2zEZhlUNkRQknTurqCdzU/Bib2Px+KeMtqziLmkGBla2seMKdx4UC/wC4lsXezBAE6BnYEzvPgATIAGlG/Zzlu4y/aJlLlhlB6ZMyyp8iDFEqC5SNRtwoDrHZMkmcxnqGmTt0AHWlPmnmXBLCszK2hK9m6z0DCenXzqbh2Mv4J2wt5iwYF7D6Eb95DpowGsddY3EVuJcq2uJl7ty/cF5QEQAAgIBILaSZLHqIiKuUQd3gC/wCB3MViLV4IrYdQGCtmyso73fI8fAToPOKZOdedDhrL2yAL5AFrsycnm2oBGX+HrI86VTzq2GL4e+jG4jBWKGFKW+yVQoJ0VkRj/rBFJXFOM3L157uZu87MoLFsoJJCgnoNqloFuystzUsTLE9TJPmSas2uJsFNtv3Z1KaASNQfHfzqF+K3iINxiPAmR+Ncrjm6hW8ZVf7VXBFJo4uuCARodR8Kgq9bFlt5Q+PT5dfwrnGYFrcbMv8AEuoP6j41TRG7KdemvrGT4V8qijS/YoLZuYhWRSxVIJAJCyZAnoSRPoKMe1/httPo/wBHVbd3EZ0uFO4LiJkaGA0JzEUo+yTF5McFmM6lQPEyDHyk06e3MlEwTqfda4BpqDCdfhVoJ1SEPkTiJw+IcyM4XIAxP8Q0BHmPkTWt84jC3LSJduLbaVZSdWIB1UTvIDROxAMaVknAeBO1lsZcUsmcBQGALnNDjxmDpt18KfOKcpG+1oG83YJdhkaAcobKwDAkyR6bzQSaHRi9oP5RzthhjWKaOLQTJlaTGuZY0IIgEGSaP8SwRuWMQ19XIS4HW3IDp3QHAYA6ayJGkAUawlpCcQCdRczqsgAFIVYHhAHlqKHccWLd0ksM2EuqYOoJdAGC+J11/poYy5sKa4opDgWHu27R+j3zbdNbbKMzHeTBXKR0bShGP9m1hXI/bJbbRSty04zdMzMBrMHLp5Uv4Xhl03gycRAgjNN58wAElYPdYA93cimR+bvoxZbXY3iR3yyMxaOhIYCNeg6U/en2I9N2L+N9nq2yFOKOaDm/YMQD02baI+NS4b2ftZa3cZnugZSBbCr3wQRmLEwvwk+VEsJzXiASzWreWNySigfBp/8AFDrvEnQXGt3Ve5c1Ypoo8Cf6vAeFRSh4LeORqyuuQBLtpQeupbz2I9NqXOP4dUfL2zkkBiq3DIU7EFvdmPGs7fm/EopVlVmOgZkWTETsBrvqPGi2G5ixZsMq2bVp3910tEHXQuZJOaAI+dFvigNkmF7/AClg8zqUcErJZ+0DAn605shM+VVDy3g1h7YdSp0OeWJ6EgmPkKDcK4bf7xuYi+GUnQsHUnx1JkeoopwjjNwMULK0nKCEUR0zAxK6VXqR8BLGwpiLtuyqsRdS2xFsM5kFnBE7aDc7xVLiWORMLibYM3GOS3GuYFQJ9CBQ7mRmuEK9286JuC0rrsQNgd9aXOIXRZZspYxoCdx4/jNXJ2hb9vJU5WslcZZVwR3wSCD01Hn/AOK2DgK27eFuYphCSzEn+DUf9qxbCcTIxFu6xJysNydp1212mnPnHmQPYw+EsXR2WSbpWcpmCinzEajoTQ/FEsW7Fj6Q2IuL0uAgRsjFtTGwHdHxFV8dbhrCFgwHd06SQSNfM/nTfwnA2sPhMbetMWDYW2oLdHuOZGn2QR60ptazB2I7qAEerETNB8jn9KRSa4c7QTmzH4+td4THdmGMEsdQQRoQdzoZG/zqqW77ep/OvNdkwANo26VKFW0w3Y5sxAXIhAWZIJJBGUrB127xPrHhQrAcUuWdbZCt/FGsD6vpMH4VB2vdKA92ZJgAk+E7x5VxatFiAOtXdBcs0ngHOdzFRbuoj3VgrHdzR1g6AjT50xYfm+3bJQYe4zSQQoRV2JjefEbdDWM8PxZs3UuDUowO8SBuJ8xp8a/QPKN3D4u2l62oneTEg5jIP9QMz9qdjRqfFMiRk/F+G/tmfFWmQXmLB1MEZu8Rl8QDEEaxpS5xnhpsXCuYOp1Rxsy9D5HyrYvadwRUQ39ezYgNAnJcPuv5qTCnwnzrKuI3s1saghW/BqQnTo2zxxy490eKAcV6pb9rKfI7VFRmFpp0z1SWL7Ie6xHofzqMV6oUWGxU+8qnzAyn8K5yodiR6ifyqGvVdkDPLuEDYizGIFljcADBWYr4ER1nSPOtM9oOFv43CWUXs7l2zcu51UwzZAqNkUjvb5jHQjesiwOLNq4lxNGRgymAe8pkaHTemZ+fbwAFtFQ9kULmGcu8m5dzQILEzG3dHhVBJqqY0ctubeAspcBNtwW22lmcz46LvUfGbeIs4drvaOFvKgEnrmVWVhEEhSYbypW4XzOxyW70tbGYKi5VC5o2/p8vM0++0nj9psNYW0VZSQ7AFSdI7kbghirdPdNVKPNh+pUaJ+X+J5wxKyYyEtMQT3jPkI9Ioxz3byYW7ecZglrKdpEtagKfXMZ9KWOSMVZ7G2ocM31xqO+2rLJ0JjoP1pq55tG/w+/bSZcKRmB3V18J17vzpceJDMjuKZlfC7GBcF2a5mBJYNOUAHfN1nSBpRt+WrIbL2jTBJUlQYHUAtMetJGO4XicNrcRlUgywGZSD0J21OmtGsRgHAxDYp1e5aUBWBk53NtrdxdBmXKMpJGkimONgxyvqhgwXDcOk3RczIdJZlygrMidfA6dYrh+HAMIuoG3VFynQwRpOxBGvnSP9OVrb55L5wbZzQoA0YFOsiIPTWvWbZuMVzIvZozCQBItjMFnxIBjzqbSeq0aDhOHjVf4QMxULniesAz867wPDLcmLi93WNc5j+FACzH0FKGE4q9zIArs8mVAEZNYLmATAI6jam3ljh12wVxV3DznINi4roGyrmYggGIYd0nyHjQbaTbGqe5pIGc0Y2+r/tISUzIAJLKSQ3aMIywQQVmQdxSfheLPZYtadlfUTvKnxmZpk9ouJtjEZUYm4VysgVcqI0NEgmbmbvEjxpYwVrIwa4uhBGswGIgNp72UwY8qbGSUUIlCTk65DGP50uOrqttE7RArmM0x1XYKevXelh7jNvrVm/ZCs0sJHSJBPSPI7+lT4ThRvO4RkXKJIYkfAEA9dNY3FX2KZBgbOU53RssPlMQC4QldftQYqOzd3Da9fiaaBwe7a7HLiBdzXbllLQk5bhQr3g3dXUjzjWucdyPi1Ltcs3ZBJZ1y3FPUnu6j5VKIWOXOOLbwr2Ozz57i3BK5oC7zHQHbTrUF+66W3zKV7Ry3eRhoWJUSRoNfxoPhLIRiUxGUga+8sA6GZGvmKPcRt4y7asXDiBeV3KZTlOUhu7mPUEAHymh6D7iCOG8Ks3rxtE3SxLR2YU7SdQSNPOasHBW8PavOwztAtpOU5brSZ6zCyfKV8apcL4obFx2QDO0pJ6BjqR5xXfGXe6iZB3EDd0bg7s58fM0VcWCmgTbcd0EDz+f/AD5VPdtMiyNM4MeJU6fKtJ5GwVkYFLiIjM2ftSwVjmkiIPQIAQvXMTRfDezzCX2zsr2tPct3IVp1DGcxXSBAPSaD5GK9piNOnsr5hOGxioSTau90qOj/AFWA8enxpx4x7J7Tx2GIZR4XALkDyYQ0etC8X7Jr9ki5hcQty4hDIpQoSy6iDJEyOsVYHXJqXG8IMVhr1n+YhCn+rdG+9lNfnezhCzIkgM13syCYKmYk+Q118qfeJ+07srfZ27bC8FhgwK9m0QVJJk5TIGnQa1n1vFW795nvkWw7MzlFkCde6vrQSRpxZFG1Yy8xcoNaw6XJQ2ydMQpJXKdFDCMwzHYiRqKTbPD3YEjLA3llH4Ez8qc35qJwIwhGZVCIT0KIxIK+B0X8aXezUywmAdidT+FA57eh60zycyI8Nwq3obt0jxVFzGPUkD86ui3YHu2VPm7OzepghfwqO5ctfVzax70aeO29d3rjDTshAGpy6j7UzS3KT+TXDBggr23/AOnK3E1GVR/pH9q7S1aJkorDqNVn7sRQq5imI/SBV88StNaQC0ReU95p0cefgdvlU9OS5TItViftlFfwc8S4IMpu4cllHvW299B4/wBa/wBQGnUUDpiOKzscltlAAMTmjoSGOsetDsRhlfVCJ6g6fhTYzf6jDm00W7xfw/6KCzsKYeYWVrhYvqyIdgN1BAEDXSKAoMp7wPkR4irrBFEzniRBJ2gQfgabZzp+B55NxxdUzXbYW0oZ0CxMEKqnbM76wBA9a0bgyE3MzXkuK3u5dAoBkL1lvE1jHCbtu26Tb7TMinISbYZtSDmPTptBii2N9pVzVcPh7NqQJlQ0RuFgAfE60t23wHGXk1XilgOt1WKkNaddhBdgRPzNYnxa49p7FvEIrdmJdlb94hIESNO6FjxmfKqfEOacVcbMcTe8YDlAD5BYFRYbmDEKCBckEye0AuCTvOcHejUa4C382i82LwX0m8FRRYa3eW2WDsQzFjbfxDAZV6gRNUOP3Ue9+yLG2ETs85zEKFH7MnT3TmHoKvnmo7PhsE+gH7hRtMe7AnU6gdaJY3iB4hZ7HCYC3bdGVn+j2pLjbVgvdgyYO/wogATw67azZbjr2Cj9ocmZrjNqQg/i6BtlAJ66u3/5wbGHsquBS7YFom2zXSSLaNkKP3feViojzWk1OS8bIzYa5bUnVmX3R5CZPw3qLmFran6Nh84VGhg4hrjkjvN4CQIU7b61KJZ3xzHWMViFuYWw1pnjPbkMM86Mp6TOu21WuP4dlt284uK8EtbaAukrKxsYAq5g+BWkwpXNF8sCWnulYPcHzOvWmfBXMO1vv20vXAku5LOoQjTINs2gJHrSMjd8HQ06UYNP5M+xHCc+E7YSXQ96O8Oz2luqlT8CD5VRwlswcrsuZYPdOtM+L4muFF61bKFboMBXzAAiNSQZBEmNxNKV/Gk7E0zHJ1yY9RW/2DBh+Isv0VFJzI7s5A11A7/j7o38qPcc5tvNaWLuUDQmZLKNsx3PXbelLl27JvliQfo14AxO4AiemhOtetYuENplBAuC4kiQSFIYHUEqRGk+NaFLixDJL+OFu8GAW48LIIJ1ZIZdOn1T11NHuJ4K1Zb/ANPiRdLOrNZtKGCa91QSfqiFk70Mw/F0uOWNmxaYABWtKbZ7x7xOp1AkTE61DiOIMro6hiZiNyyiCM2kmDVSVqy1KnRV4ZwVr11haIkMRBMdTM+AjrRjgVo27qhpBD+9bdCcw3idwfQyKDnHhA62iRmJzNMEr/D/AHr3CsciXMzhiVUkZRs0QJ8qpNURrnhhrmfGJhcQtzCL2bGe1SAbZIMSE6azp5aRTRyRzBjcaHCJZHZlQW74HfkQF1zHSdWFZuvEJyuyq2QRD96QQdT466/CpOX+OXMNcVrLvb1GfKZDKNTmXYwJofkNcGxXOPPh3S3iXKlmgSUOmwaFAAE+VMh4hbXRnUHcgsJjWCI6aHXyrHObuP2b74e6WzN2eW81tQDklSBB66PudJpdwOHuYi7/AOnsO/eaNyAvQMTooA8TFR8BKSfZofPPLVzGu+LwwLKXtqI7ouAhULidCM34a7Un+03gX0XGd1QLd1c6RAGpIIAA0jT51pvLGCu3ezuriOya1hUtGxkLKjqoBYqSAZAkGTIYEaRS57YLltsPhxcLHEoYkDKpVh39NtwsAeBqipJIy+1iCNNxUovgaVTivlA4IbHUTiizdxE1z9Ic/WOu+p19aNcu8stiFZ82g0VV1Yk9fAKNyaY73ALGFRVZS9zNABBzswMFmA9yys6jcmBImh4XCDucvc3SEaxhHcgBSSdgNz6DrU/+HuCQVKkbgggj1G9aRwTHJZzsqxMh7sAvIGwSNF190baATM0y4jhVvGKr3UJJVQtz3bhGolYkFZggNvNFPHNLgLDkw7luToxO6jrGsaRp4HpXNtFAzN3jqCu0eBn50/cw8m3bDNlHb2wd1XvDrDJvPpPwpRxNoZWOUEDQ+IPgeorOpyXDR0J4cLj6kJKv3B2Gw5fTSNwx6HWBPqPwrzIO6S0nXRRPTSfGvWrBOmoH/N/xrm/gymqsDB8YOkdPj+Faejhydske9nRZJJiIg+PdAPh5VUZCrFWEMN53q9wnFdmxDeBEaEGTrI69Y13imHifEGQrihh7IEG0Bdy3dgGEpACmJ113qt1Sqi4xuxLNEMBwO/es3r1tC1qyAbjdBOw8z102pv4JzvblUxGFwxtkEtksJrM905jpuOvSnrkzmDCYyycGbVm2jJ3raxbBcj9ogXdtpzA+HhRtVyUjN8B7NcZdwn0lUJYtpZPccoN370ddhuRr4T3a4dxq0gS3axVu2B7ttSo9Tl3PUk1td43sPhhDC49stGdozWwTkV3IPey5BmjcedRW+GtiP/d3c8/9BJWysDUMdGuj7UA+FDYTRkmI4/ifoJY2rwuBshvi7dZTAOaT2ndcHWBp6UtYbH3ipxDIt4oyq1y4WZgWByg94GDDa7aVovtwwRT6KRAs5SiIvdAuDUsQBGqwB4QaQsDxI4ftLVorfW/ayXLZUxmiRB/iQkkEaUa6sFlS7x28ZDZSo2XcDyUzMfGprPGltqe4czLrlZl0I0DePwFVuFcLGIuWrVlmN24Yy5BA/wBWbWBqTA2pkx3suxtv3uxJkRF3WTsIKjc1Ksve0hTy23PecrM6xmjTSRM1E2F65gR4iaJ4zlzGWcwuYa6MvvHIWUAdcwBEfGhpuVGgG/AX5fFwMxtELls3nLaGQqSZB03C71Rxd4FyQuSCdASYY6HfWDrp0mrnLDAveJViFw18jLI+odTB28ZoSbfUnWrvgr7l7BppnVwGJgidfGasY+6GIZhInQyP1gz8OlCQ+kTH50T4dAZc7rlkSW3iek1Nz+CJclS5gjrJg5jp8ajfDsR008OtO7++PtH8qgTdf9P61VhbRKu2WUAGIbzG48fCvqYciZ/Ofypp4l7w/wCda9e9w0SXyUxRV+nStL9n3Nlu0GW4ihFAykNAkliZX4gT/SKQTvVrh3vfEfmKWw0zTeY+bUxCvbtP2RYhhcX+MR3jBE6ADXppSJzHaSe1vYhsQ1xhnyrkIyrAbUkeApis+63p+tB+Lb3P/p/UVFwXJ2DOFYfAaPeuXdWPcEDbUZmA2PlVrB8P4feu3c117SCCigqRlO/eaSTOu3WgR2+NfB1q7BNAPE+HWbHZWbtwSyglWVmgmD9WIgk0p8V4yLRuWcLddrbxndj3n6gEwNFJOg3JM1Fg/wB23xoeapcOy23VBvhHHxbCoFWARmJJ1XrHnsZpgwvN4tFkVpWXNshyrQfcQkTKgkgDbQaUm2th6H86u4L3G/8A1f7qa5NoEcuEc0BCIuadTm7xY75ugIneZ0FL/O2Lt3Lgu2WLOB+0Jy949PdADEDrHxPS7wD92nr+tSY398n2qS5NsbQhLjNydzXWIxYZQIAPjU1/32+0fzqNt6sVRUR4M670wcQ4+tywLcAw0zGvusCZ9SPu0JFdULim7Yak0VCdBRLgXErmEupiLaKXWY7RSwkyJA0gx51c4F7/AMDRDFfvm9KZVgdFbjfN2JxVkW71wZTczlQCJ0O+u0gQvnRvgftJuW75u3mZlcAMqwFgCBA6dD8KXcV9f4fnVdd/jUToqrHbnznfDY/C9kJ7RCLlt40zCQVInqD+VZrazAzJU+sHWjuD98+tfMX75qiWD+F3nst2ltiGiNGymDuPOaYMVzniXYMbkMANQSSNIgDbSKpDp6fpXf8A0x6tU9WUeEF6alyzq7xzFX17Ptr7L4M5y+JmTB18aGvwdlEs9n07QT+VPWG/9uv2f0qC5+6f0NUm2RpCpwK4cPeOeMr2bqGGBDB1KxofEigguxTdxL3rH/1foKXGqEa4KTMNa9cvlokzG1XDU2D94VLIk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0800" y="-1554163"/>
            <a:ext cx="4762500" cy="3248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5542" name="Picture 6" descr="http://adigasite.com/wp-content/uploads/2011/05/deportats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920" y="1"/>
            <a:ext cx="91230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:\марго\Адыги\Кавказская война\геноцид\2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:\марго\Адыги\Кавказская война\геноцид\getImage (5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:\марго\Адыги\Мыжей Сэхьид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noFill/>
        </p:spPr>
      </p:pic>
      <p:pic>
        <p:nvPicPr>
          <p:cNvPr id="35843" name="Picture 3" descr="H:\си адыгэбзэ\0cc5c5999a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0"/>
            <a:ext cx="45720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:\си адыгэбзэ\get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6666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:\си адыгэбзэ\imagesFUAEQCM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0"/>
            <a:ext cx="45516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АДЫГЭ ХАБЗЭ : Группа по интересам : Одноклассник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1105728" y="-1105728"/>
            <a:ext cx="6932544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http://dg50.mycdn.me/getImage?photoId=495547566293&amp;photoType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5874"/>
            <a:ext cx="9144000" cy="6873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800" b="1" dirty="0" smtClean="0">
                <a:latin typeface="Monotype Corsiva" pitchFamily="66" charset="0"/>
              </a:rPr>
              <a:t>Так совершался разгром, разгром полный и бесповоротный – того, что строилось и крепло веками. …Как бы то ни было, но племена, народы эти жили; веками развивали и упрочивали свой быт, соответствующий климату, почве, флоре, фауне</a:t>
            </a:r>
            <a:r>
              <a:rPr lang="en-US" sz="4800" b="1" dirty="0" smtClean="0">
                <a:latin typeface="Monotype Corsiva" pitchFamily="66" charset="0"/>
              </a:rPr>
              <a:t>.</a:t>
            </a:r>
            <a:endParaRPr lang="ru-RU" sz="4800" b="1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https://encrypted-tbn1.gstatic.com/images?q=tbn:ANd9GcTvS3h_Eza-qUxuFjW7jstUazKWxFKBqUUd_jQlsF-eOY2gBZcua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https://encrypted-tbn0.gstatic.com/images?q=tbn:ANd9GcTAD--qCyWP3U0B-l-kfsRvcMz9LhN-BfMbhHt5HpI1P4TSXPehx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7835"/>
            <a:ext cx="9144000" cy="6840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:\си адыгэбзэ\ruka_utoplennika_160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марго\Адыги\Кавказская война\геноцид\getImage (1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Вечером в школе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21 мая в Адыгейск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42900"/>
            <a:ext cx="9144000" cy="714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:\марго\Адыги\Кавказская война\геноцид\getImage (5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Турция - 4.500.000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Истамбул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- 300.000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Иордания – 200.000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Сирия - 60.000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Германия - 40.000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Израиль - 50.000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США – 15.000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Канада – 10.000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Франция - 1500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Голландия – 1000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ещё десятки стран...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Всего за рубежом черкесов - около 7.000.000 и это потомки тех черкесов, которые остались в живых после кровавой войны с русскими.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adigeyaislam.c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3490" name="Picture 2" descr="Эхо черной планеты. * Популярное оружи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марго\Адыги\Кавказская война\геноцид\0r4udbJT4y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22"/>
            <a:ext cx="9144000" cy="6827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78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    </a:t>
            </a:r>
            <a:r>
              <a:rPr lang="ru-RU" b="1" dirty="0" smtClean="0"/>
              <a:t>Главный палач адыгского народа, гр. Евдокимов, сам признавался в масштабах совершенного преступления: «В настоящем 1864 году совершился факт, почти не имевший примера в истории, огромное горское население, обладавшее некогда большим богатством, вооруженное и способное к военному ремеслу, занимавшее обширный </a:t>
            </a:r>
            <a:r>
              <a:rPr lang="ru-RU" b="1" dirty="0" err="1" smtClean="0"/>
              <a:t>Закубанский</a:t>
            </a:r>
            <a:r>
              <a:rPr lang="ru-RU" b="1" dirty="0" smtClean="0"/>
              <a:t> край от верховьев Кубани до Анапы и южный склон Кавказского хребта от </a:t>
            </a:r>
            <a:r>
              <a:rPr lang="ru-RU" b="1" dirty="0" err="1" smtClean="0"/>
              <a:t>Суджукской</a:t>
            </a:r>
            <a:r>
              <a:rPr lang="ru-RU" b="1" dirty="0" smtClean="0"/>
              <a:t> бухты до р. </a:t>
            </a:r>
            <a:r>
              <a:rPr lang="ru-RU" b="1" dirty="0" err="1" smtClean="0"/>
              <a:t>Бзыба</a:t>
            </a:r>
            <a:r>
              <a:rPr lang="ru-RU" b="1" dirty="0" smtClean="0"/>
              <a:t>, владея самыми неприступными местностями в крае, вдруг исчезает с этой земли;…»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:\марго\Адыги\Кавказская война\геноцид\x_d5aff9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0"/>
            <a:ext cx="52864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137</Words>
  <Application>Microsoft Office PowerPoint</Application>
  <PresentationFormat>Экран (4:3)</PresentationFormat>
  <Paragraphs>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Вечером в школе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Адольф Берже ужаснулся черкесской трагедии: «Никогда не забуду я того подавляющего впечатления, какое произвели на меня горцы в Новороссийской бухте, где их собралось на берегу около 17.000 человек. Позднее, ненастное и холодное время года, почти совершенное отсутствие средств к существованию и свирепствовавшая между горцами эпидемия тифа и оспы, делали положение их отчаянным. И действительно, чье сердце не содрогнулось бы при виде, например, молодой черкешенки, в рубищах лежащей на сырой почве, под открытым небом, с двумя малютками, из которых один в предсмертных судорогах боролся со смертью в то время, как другой искал утоления голода у груди уже окоченевшего трупа матери. А подобных сцен встречалось немало…». (Берже Ад. П. Выселение горцев с Кавказа. // Русская старина. 1882. Т. 33. Кн. 2. С. 362-363.). </dc:title>
  <dc:creator>Мижаев</dc:creator>
  <cp:lastModifiedBy>Мижаев</cp:lastModifiedBy>
  <cp:revision>56</cp:revision>
  <dcterms:created xsi:type="dcterms:W3CDTF">2015-05-10T19:36:57Z</dcterms:created>
  <dcterms:modified xsi:type="dcterms:W3CDTF">2015-06-01T18:15:13Z</dcterms:modified>
</cp:coreProperties>
</file>