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A3998D-A534-44E2-9E7D-52EF5FA40CC9}" type="doc">
      <dgm:prSet loTypeId="urn:microsoft.com/office/officeart/2005/8/layout/hList1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5C594E8-5645-4569-9EF4-3139295A51E3}">
      <dgm:prSet phldrT="[Текст]"/>
      <dgm:spPr/>
      <dgm:t>
        <a:bodyPr/>
        <a:lstStyle/>
        <a:p>
          <a:r>
            <a:rPr lang="ru-RU" dirty="0" smtClean="0"/>
            <a:t>пословица</a:t>
          </a:r>
          <a:endParaRPr lang="ru-RU" dirty="0"/>
        </a:p>
      </dgm:t>
    </dgm:pt>
    <dgm:pt modelId="{259550EB-D0FE-422C-B41E-D3547FDA1328}" type="parTrans" cxnId="{2702ADA7-F1B0-4019-92B6-07500BEE3C2D}">
      <dgm:prSet/>
      <dgm:spPr/>
      <dgm:t>
        <a:bodyPr/>
        <a:lstStyle/>
        <a:p>
          <a:endParaRPr lang="ru-RU"/>
        </a:p>
      </dgm:t>
    </dgm:pt>
    <dgm:pt modelId="{EA06EE18-5D24-4E7E-AC22-DB70914BB3B3}" type="sibTrans" cxnId="{2702ADA7-F1B0-4019-92B6-07500BEE3C2D}">
      <dgm:prSet/>
      <dgm:spPr/>
      <dgm:t>
        <a:bodyPr/>
        <a:lstStyle/>
        <a:p>
          <a:endParaRPr lang="ru-RU"/>
        </a:p>
      </dgm:t>
    </dgm:pt>
    <dgm:pt modelId="{43C78CA1-8D0A-4A37-A370-627F0534285D}">
      <dgm:prSet phldrT="[Текст]"/>
      <dgm:spPr/>
      <dgm:t>
        <a:bodyPr/>
        <a:lstStyle/>
        <a:p>
          <a:r>
            <a:rPr lang="ru-RU" dirty="0" smtClean="0"/>
            <a:t>Четкое, яркое народное выражение, без вывода</a:t>
          </a:r>
          <a:endParaRPr lang="ru-RU" dirty="0"/>
        </a:p>
      </dgm:t>
    </dgm:pt>
    <dgm:pt modelId="{FC6A7629-14AB-40CC-BB63-308B478DC717}" type="parTrans" cxnId="{8B352E00-3C1B-4650-B96B-148C68E23EDC}">
      <dgm:prSet/>
      <dgm:spPr/>
      <dgm:t>
        <a:bodyPr/>
        <a:lstStyle/>
        <a:p>
          <a:endParaRPr lang="ru-RU"/>
        </a:p>
      </dgm:t>
    </dgm:pt>
    <dgm:pt modelId="{46902E40-5BE9-428C-832C-56B14CF6A392}" type="sibTrans" cxnId="{8B352E00-3C1B-4650-B96B-148C68E23EDC}">
      <dgm:prSet/>
      <dgm:spPr/>
      <dgm:t>
        <a:bodyPr/>
        <a:lstStyle/>
        <a:p>
          <a:endParaRPr lang="ru-RU"/>
        </a:p>
      </dgm:t>
    </dgm:pt>
    <dgm:pt modelId="{E559F375-3F43-47A0-95CC-0E83B3505ED7}">
      <dgm:prSet phldrT="[Текст]" phldr="1"/>
      <dgm:spPr/>
      <dgm:t>
        <a:bodyPr/>
        <a:lstStyle/>
        <a:p>
          <a:endParaRPr lang="ru-RU"/>
        </a:p>
      </dgm:t>
    </dgm:pt>
    <dgm:pt modelId="{ED520BCC-6A3B-4D56-A340-A9D8F1788088}" type="parTrans" cxnId="{6D72F4F1-12DE-4184-98F3-2D91FBFA2B4F}">
      <dgm:prSet/>
      <dgm:spPr/>
      <dgm:t>
        <a:bodyPr/>
        <a:lstStyle/>
        <a:p>
          <a:endParaRPr lang="ru-RU"/>
        </a:p>
      </dgm:t>
    </dgm:pt>
    <dgm:pt modelId="{F6BC673B-61F4-4F46-AB08-F3ACD624FB95}" type="sibTrans" cxnId="{6D72F4F1-12DE-4184-98F3-2D91FBFA2B4F}">
      <dgm:prSet/>
      <dgm:spPr/>
      <dgm:t>
        <a:bodyPr/>
        <a:lstStyle/>
        <a:p>
          <a:endParaRPr lang="ru-RU"/>
        </a:p>
      </dgm:t>
    </dgm:pt>
    <dgm:pt modelId="{992864B5-B87A-4228-9894-02D636BE7509}">
      <dgm:prSet phldrT="[Текст]"/>
      <dgm:spPr/>
      <dgm:t>
        <a:bodyPr/>
        <a:lstStyle/>
        <a:p>
          <a:r>
            <a:rPr lang="ru-RU" dirty="0" smtClean="0"/>
            <a:t>поговорка</a:t>
          </a:r>
          <a:endParaRPr lang="ru-RU" dirty="0"/>
        </a:p>
      </dgm:t>
    </dgm:pt>
    <dgm:pt modelId="{1651867C-7C75-4BF6-8469-DA8928553439}" type="parTrans" cxnId="{0B82AA62-D0C6-40FE-877F-8227EF432846}">
      <dgm:prSet/>
      <dgm:spPr/>
      <dgm:t>
        <a:bodyPr/>
        <a:lstStyle/>
        <a:p>
          <a:endParaRPr lang="ru-RU"/>
        </a:p>
      </dgm:t>
    </dgm:pt>
    <dgm:pt modelId="{91C0BD7D-047D-45FA-A1BF-C47100DBF672}" type="sibTrans" cxnId="{0B82AA62-D0C6-40FE-877F-8227EF432846}">
      <dgm:prSet/>
      <dgm:spPr/>
      <dgm:t>
        <a:bodyPr/>
        <a:lstStyle/>
        <a:p>
          <a:endParaRPr lang="ru-RU"/>
        </a:p>
      </dgm:t>
    </dgm:pt>
    <dgm:pt modelId="{FFA3CF7E-2020-420F-880F-F2F818952DE6}">
      <dgm:prSet phldrT="[Текст]"/>
      <dgm:spPr/>
      <dgm:t>
        <a:bodyPr/>
        <a:lstStyle/>
        <a:p>
          <a:r>
            <a:rPr lang="ru-RU" dirty="0" smtClean="0"/>
            <a:t>Краткое, мудрое изречение  содержащее мысль</a:t>
          </a:r>
          <a:endParaRPr lang="ru-RU" dirty="0"/>
        </a:p>
      </dgm:t>
    </dgm:pt>
    <dgm:pt modelId="{D5C168B4-A108-4386-A4E0-237AF5956919}" type="parTrans" cxnId="{B2175A71-1458-4588-B524-3E289634BF5A}">
      <dgm:prSet/>
      <dgm:spPr/>
      <dgm:t>
        <a:bodyPr/>
        <a:lstStyle/>
        <a:p>
          <a:endParaRPr lang="ru-RU"/>
        </a:p>
      </dgm:t>
    </dgm:pt>
    <dgm:pt modelId="{D16E5557-888A-4651-96DB-7DD2591F4F7A}" type="sibTrans" cxnId="{B2175A71-1458-4588-B524-3E289634BF5A}">
      <dgm:prSet/>
      <dgm:spPr/>
      <dgm:t>
        <a:bodyPr/>
        <a:lstStyle/>
        <a:p>
          <a:endParaRPr lang="ru-RU"/>
        </a:p>
      </dgm:t>
    </dgm:pt>
    <dgm:pt modelId="{8E0AA245-C106-43AF-94A3-B39E388AA69A}">
      <dgm:prSet phldrT="[Текст]" phldr="1"/>
      <dgm:spPr/>
      <dgm:t>
        <a:bodyPr/>
        <a:lstStyle/>
        <a:p>
          <a:endParaRPr lang="ru-RU"/>
        </a:p>
      </dgm:t>
    </dgm:pt>
    <dgm:pt modelId="{075781D2-3155-4038-A8B1-7BFFCECA0BC1}" type="parTrans" cxnId="{EDFA65FD-90E3-48A6-85DE-B5D23E6DD847}">
      <dgm:prSet/>
      <dgm:spPr/>
      <dgm:t>
        <a:bodyPr/>
        <a:lstStyle/>
        <a:p>
          <a:endParaRPr lang="ru-RU"/>
        </a:p>
      </dgm:t>
    </dgm:pt>
    <dgm:pt modelId="{F245DE2D-2C73-4037-A33B-863C5897ABE9}" type="sibTrans" cxnId="{EDFA65FD-90E3-48A6-85DE-B5D23E6DD847}">
      <dgm:prSet/>
      <dgm:spPr/>
      <dgm:t>
        <a:bodyPr/>
        <a:lstStyle/>
        <a:p>
          <a:endParaRPr lang="ru-RU"/>
        </a:p>
      </dgm:t>
    </dgm:pt>
    <dgm:pt modelId="{4B17E72A-73BF-4322-B9AA-5DD0E9085C01}" type="pres">
      <dgm:prSet presAssocID="{1EA3998D-A534-44E2-9E7D-52EF5FA40CC9}" presName="Name0" presStyleCnt="0">
        <dgm:presLayoutVars>
          <dgm:dir/>
          <dgm:animLvl val="lvl"/>
          <dgm:resizeHandles val="exact"/>
        </dgm:presLayoutVars>
      </dgm:prSet>
      <dgm:spPr/>
    </dgm:pt>
    <dgm:pt modelId="{5091683A-2F00-4C0F-B8C1-200B4B63E13B}" type="pres">
      <dgm:prSet presAssocID="{B5C594E8-5645-4569-9EF4-3139295A51E3}" presName="composite" presStyleCnt="0"/>
      <dgm:spPr/>
    </dgm:pt>
    <dgm:pt modelId="{4FC209F9-595E-4685-AA88-C670EF77E0DA}" type="pres">
      <dgm:prSet presAssocID="{B5C594E8-5645-4569-9EF4-3139295A51E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04FB9C8-C247-4D7B-9C20-C0893CBDD029}" type="pres">
      <dgm:prSet presAssocID="{B5C594E8-5645-4569-9EF4-3139295A51E3}" presName="desTx" presStyleLbl="alignAccFollowNode1" presStyleIdx="0" presStyleCnt="2">
        <dgm:presLayoutVars>
          <dgm:bulletEnabled val="1"/>
        </dgm:presLayoutVars>
      </dgm:prSet>
      <dgm:spPr/>
    </dgm:pt>
    <dgm:pt modelId="{2B43492E-CB28-4BFB-B6C5-FD23C95114FF}" type="pres">
      <dgm:prSet presAssocID="{EA06EE18-5D24-4E7E-AC22-DB70914BB3B3}" presName="space" presStyleCnt="0"/>
      <dgm:spPr/>
    </dgm:pt>
    <dgm:pt modelId="{5A64D574-AA05-40C0-A83E-E3D50ADEA5E3}" type="pres">
      <dgm:prSet presAssocID="{992864B5-B87A-4228-9894-02D636BE7509}" presName="composite" presStyleCnt="0"/>
      <dgm:spPr/>
    </dgm:pt>
    <dgm:pt modelId="{B268D3BB-03E4-4A79-B6A7-2AD6CE0DB142}" type="pres">
      <dgm:prSet presAssocID="{992864B5-B87A-4228-9894-02D636BE750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A58688A-842F-4568-B09F-4A06F287E6C4}" type="pres">
      <dgm:prSet presAssocID="{992864B5-B87A-4228-9894-02D636BE750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63FC74-6514-4D4B-A078-8482479FBA2A}" type="presOf" srcId="{8E0AA245-C106-43AF-94A3-B39E388AA69A}" destId="{EA58688A-842F-4568-B09F-4A06F287E6C4}" srcOrd="0" destOrd="1" presId="urn:microsoft.com/office/officeart/2005/8/layout/hList1"/>
    <dgm:cxn modelId="{A21E2863-4446-4B2C-8B58-E71DF4B4A435}" type="presOf" srcId="{B5C594E8-5645-4569-9EF4-3139295A51E3}" destId="{4FC209F9-595E-4685-AA88-C670EF77E0DA}" srcOrd="0" destOrd="0" presId="urn:microsoft.com/office/officeart/2005/8/layout/hList1"/>
    <dgm:cxn modelId="{EDFA65FD-90E3-48A6-85DE-B5D23E6DD847}" srcId="{992864B5-B87A-4228-9894-02D636BE7509}" destId="{8E0AA245-C106-43AF-94A3-B39E388AA69A}" srcOrd="1" destOrd="0" parTransId="{075781D2-3155-4038-A8B1-7BFFCECA0BC1}" sibTransId="{F245DE2D-2C73-4037-A33B-863C5897ABE9}"/>
    <dgm:cxn modelId="{96510951-B778-4C1F-9BD5-723E9F828B56}" type="presOf" srcId="{1EA3998D-A534-44E2-9E7D-52EF5FA40CC9}" destId="{4B17E72A-73BF-4322-B9AA-5DD0E9085C01}" srcOrd="0" destOrd="0" presId="urn:microsoft.com/office/officeart/2005/8/layout/hList1"/>
    <dgm:cxn modelId="{2702ADA7-F1B0-4019-92B6-07500BEE3C2D}" srcId="{1EA3998D-A534-44E2-9E7D-52EF5FA40CC9}" destId="{B5C594E8-5645-4569-9EF4-3139295A51E3}" srcOrd="0" destOrd="0" parTransId="{259550EB-D0FE-422C-B41E-D3547FDA1328}" sibTransId="{EA06EE18-5D24-4E7E-AC22-DB70914BB3B3}"/>
    <dgm:cxn modelId="{6EA59353-F943-4D13-81A7-E79FA5451B53}" type="presOf" srcId="{E559F375-3F43-47A0-95CC-0E83B3505ED7}" destId="{304FB9C8-C247-4D7B-9C20-C0893CBDD029}" srcOrd="0" destOrd="1" presId="urn:microsoft.com/office/officeart/2005/8/layout/hList1"/>
    <dgm:cxn modelId="{8B352E00-3C1B-4650-B96B-148C68E23EDC}" srcId="{B5C594E8-5645-4569-9EF4-3139295A51E3}" destId="{43C78CA1-8D0A-4A37-A370-627F0534285D}" srcOrd="0" destOrd="0" parTransId="{FC6A7629-14AB-40CC-BB63-308B478DC717}" sibTransId="{46902E40-5BE9-428C-832C-56B14CF6A392}"/>
    <dgm:cxn modelId="{E774DC5F-9EE9-4D31-BCA6-AEFF84A2EC93}" type="presOf" srcId="{43C78CA1-8D0A-4A37-A370-627F0534285D}" destId="{304FB9C8-C247-4D7B-9C20-C0893CBDD029}" srcOrd="0" destOrd="0" presId="urn:microsoft.com/office/officeart/2005/8/layout/hList1"/>
    <dgm:cxn modelId="{6D72F4F1-12DE-4184-98F3-2D91FBFA2B4F}" srcId="{B5C594E8-5645-4569-9EF4-3139295A51E3}" destId="{E559F375-3F43-47A0-95CC-0E83B3505ED7}" srcOrd="1" destOrd="0" parTransId="{ED520BCC-6A3B-4D56-A340-A9D8F1788088}" sibTransId="{F6BC673B-61F4-4F46-AB08-F3ACD624FB95}"/>
    <dgm:cxn modelId="{0B82AA62-D0C6-40FE-877F-8227EF432846}" srcId="{1EA3998D-A534-44E2-9E7D-52EF5FA40CC9}" destId="{992864B5-B87A-4228-9894-02D636BE7509}" srcOrd="1" destOrd="0" parTransId="{1651867C-7C75-4BF6-8469-DA8928553439}" sibTransId="{91C0BD7D-047D-45FA-A1BF-C47100DBF672}"/>
    <dgm:cxn modelId="{33982C7B-4CD2-4125-AFD6-77BB3F1887B2}" type="presOf" srcId="{992864B5-B87A-4228-9894-02D636BE7509}" destId="{B268D3BB-03E4-4A79-B6A7-2AD6CE0DB142}" srcOrd="0" destOrd="0" presId="urn:microsoft.com/office/officeart/2005/8/layout/hList1"/>
    <dgm:cxn modelId="{E1CC0E08-BDAC-44FC-8E39-2C9C1238D6AF}" type="presOf" srcId="{FFA3CF7E-2020-420F-880F-F2F818952DE6}" destId="{EA58688A-842F-4568-B09F-4A06F287E6C4}" srcOrd="0" destOrd="0" presId="urn:microsoft.com/office/officeart/2005/8/layout/hList1"/>
    <dgm:cxn modelId="{B2175A71-1458-4588-B524-3E289634BF5A}" srcId="{992864B5-B87A-4228-9894-02D636BE7509}" destId="{FFA3CF7E-2020-420F-880F-F2F818952DE6}" srcOrd="0" destOrd="0" parTransId="{D5C168B4-A108-4386-A4E0-237AF5956919}" sibTransId="{D16E5557-888A-4651-96DB-7DD2591F4F7A}"/>
    <dgm:cxn modelId="{E1BCF85D-261C-4CA4-A033-B434075C356F}" type="presParOf" srcId="{4B17E72A-73BF-4322-B9AA-5DD0E9085C01}" destId="{5091683A-2F00-4C0F-B8C1-200B4B63E13B}" srcOrd="0" destOrd="0" presId="urn:microsoft.com/office/officeart/2005/8/layout/hList1"/>
    <dgm:cxn modelId="{AA860AD5-5002-4AA6-A007-D0B115F5395D}" type="presParOf" srcId="{5091683A-2F00-4C0F-B8C1-200B4B63E13B}" destId="{4FC209F9-595E-4685-AA88-C670EF77E0DA}" srcOrd="0" destOrd="0" presId="urn:microsoft.com/office/officeart/2005/8/layout/hList1"/>
    <dgm:cxn modelId="{FF2DE463-2865-4ED5-A2CB-313AC6A60FEA}" type="presParOf" srcId="{5091683A-2F00-4C0F-B8C1-200B4B63E13B}" destId="{304FB9C8-C247-4D7B-9C20-C0893CBDD029}" srcOrd="1" destOrd="0" presId="urn:microsoft.com/office/officeart/2005/8/layout/hList1"/>
    <dgm:cxn modelId="{0BD47F59-8189-4BA0-9BA1-4C9365BA60B6}" type="presParOf" srcId="{4B17E72A-73BF-4322-B9AA-5DD0E9085C01}" destId="{2B43492E-CB28-4BFB-B6C5-FD23C95114FF}" srcOrd="1" destOrd="0" presId="urn:microsoft.com/office/officeart/2005/8/layout/hList1"/>
    <dgm:cxn modelId="{AEA2FF42-602E-49BD-AE26-E38385A5F0E9}" type="presParOf" srcId="{4B17E72A-73BF-4322-B9AA-5DD0E9085C01}" destId="{5A64D574-AA05-40C0-A83E-E3D50ADEA5E3}" srcOrd="2" destOrd="0" presId="urn:microsoft.com/office/officeart/2005/8/layout/hList1"/>
    <dgm:cxn modelId="{27636C3D-AA72-4B6D-AE73-04C28BA980AB}" type="presParOf" srcId="{5A64D574-AA05-40C0-A83E-E3D50ADEA5E3}" destId="{B268D3BB-03E4-4A79-B6A7-2AD6CE0DB142}" srcOrd="0" destOrd="0" presId="urn:microsoft.com/office/officeart/2005/8/layout/hList1"/>
    <dgm:cxn modelId="{852B32AF-D672-4684-BB24-0668ED7013BA}" type="presParOf" srcId="{5A64D574-AA05-40C0-A83E-E3D50ADEA5E3}" destId="{EA58688A-842F-4568-B09F-4A06F287E6C4}" srcOrd="1" destOrd="0" presId="urn:microsoft.com/office/officeart/2005/8/layout/h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D9EE2C-0FC1-497D-946A-0A83AB1F911B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A29D1BE3-8387-44A0-B4E0-6774079FFFFC}">
      <dgm:prSet phldrT="[Текст]"/>
      <dgm:spPr/>
      <dgm:t>
        <a:bodyPr/>
        <a:lstStyle/>
        <a:p>
          <a:r>
            <a:rPr lang="ru-RU" dirty="0" smtClean="0"/>
            <a:t>Украшение речи</a:t>
          </a:r>
          <a:endParaRPr lang="ru-RU" dirty="0"/>
        </a:p>
      </dgm:t>
    </dgm:pt>
    <dgm:pt modelId="{EFAF62BB-6EAC-47E6-B822-687932E344D2}" type="parTrans" cxnId="{25C3DE59-6410-4AD8-BF85-F264143D4E45}">
      <dgm:prSet/>
      <dgm:spPr/>
      <dgm:t>
        <a:bodyPr/>
        <a:lstStyle/>
        <a:p>
          <a:endParaRPr lang="ru-RU"/>
        </a:p>
      </dgm:t>
    </dgm:pt>
    <dgm:pt modelId="{9E09AFD6-912D-40C4-A647-C135D589BF79}" type="sibTrans" cxnId="{25C3DE59-6410-4AD8-BF85-F264143D4E45}">
      <dgm:prSet/>
      <dgm:spPr/>
      <dgm:t>
        <a:bodyPr/>
        <a:lstStyle/>
        <a:p>
          <a:endParaRPr lang="ru-RU"/>
        </a:p>
      </dgm:t>
    </dgm:pt>
    <dgm:pt modelId="{13D41BD1-EBF1-4FA3-B1B0-824C57EB6549}" type="pres">
      <dgm:prSet presAssocID="{E2D9EE2C-0FC1-497D-946A-0A83AB1F911B}" presName="Name0" presStyleCnt="0">
        <dgm:presLayoutVars>
          <dgm:dir/>
          <dgm:animLvl val="lvl"/>
          <dgm:resizeHandles val="exact"/>
        </dgm:presLayoutVars>
      </dgm:prSet>
      <dgm:spPr/>
    </dgm:pt>
    <dgm:pt modelId="{67CAC402-18DB-4C24-BE07-599F57AF5BD6}" type="pres">
      <dgm:prSet presAssocID="{E2D9EE2C-0FC1-497D-946A-0A83AB1F911B}" presName="dummy" presStyleCnt="0"/>
      <dgm:spPr/>
    </dgm:pt>
    <dgm:pt modelId="{0F424845-6AD9-4E30-BB4E-C62F66434FA8}" type="pres">
      <dgm:prSet presAssocID="{E2D9EE2C-0FC1-497D-946A-0A83AB1F911B}" presName="linH" presStyleCnt="0"/>
      <dgm:spPr/>
    </dgm:pt>
    <dgm:pt modelId="{7467FF87-EFD3-4FC5-A706-A3115AE5A4F5}" type="pres">
      <dgm:prSet presAssocID="{E2D9EE2C-0FC1-497D-946A-0A83AB1F911B}" presName="padding1" presStyleCnt="0"/>
      <dgm:spPr/>
    </dgm:pt>
    <dgm:pt modelId="{73C94361-437D-4816-B0B4-B8834F29A54D}" type="pres">
      <dgm:prSet presAssocID="{A29D1BE3-8387-44A0-B4E0-6774079FFFFC}" presName="linV" presStyleCnt="0"/>
      <dgm:spPr/>
    </dgm:pt>
    <dgm:pt modelId="{A477A896-E79B-4857-BEAB-3DDBCC34FFC1}" type="pres">
      <dgm:prSet presAssocID="{A29D1BE3-8387-44A0-B4E0-6774079FFFFC}" presName="spVertical1" presStyleCnt="0"/>
      <dgm:spPr/>
    </dgm:pt>
    <dgm:pt modelId="{C4C0E072-DC7D-48E9-BE17-B3F90BDE825D}" type="pres">
      <dgm:prSet presAssocID="{A29D1BE3-8387-44A0-B4E0-6774079FFFFC}" presName="parTx" presStyleLbl="revTx" presStyleIdx="0" presStyleCnt="1" custScaleX="56711" custLinFactY="5834" custLinFactNeighborX="-12072" custLinFactNeighborY="100000">
        <dgm:presLayoutVars>
          <dgm:chMax val="0"/>
          <dgm:chPref val="0"/>
          <dgm:bulletEnabled val="1"/>
        </dgm:presLayoutVars>
      </dgm:prSet>
      <dgm:spPr/>
    </dgm:pt>
    <dgm:pt modelId="{B6712E13-8827-452F-B5FB-B85DDC134022}" type="pres">
      <dgm:prSet presAssocID="{A29D1BE3-8387-44A0-B4E0-6774079FFFFC}" presName="spVertical2" presStyleCnt="0"/>
      <dgm:spPr/>
    </dgm:pt>
    <dgm:pt modelId="{52496695-697A-4067-B8D2-F6C8D3CD4226}" type="pres">
      <dgm:prSet presAssocID="{A29D1BE3-8387-44A0-B4E0-6774079FFFFC}" presName="spVertical3" presStyleCnt="0"/>
      <dgm:spPr/>
    </dgm:pt>
    <dgm:pt modelId="{5AE1A358-C1B9-4E64-8AC6-D6D32FEB81D6}" type="pres">
      <dgm:prSet presAssocID="{E2D9EE2C-0FC1-497D-946A-0A83AB1F911B}" presName="padding2" presStyleCnt="0"/>
      <dgm:spPr/>
    </dgm:pt>
    <dgm:pt modelId="{2F4EB7B6-A494-45FA-8ED0-81669D3ADFB5}" type="pres">
      <dgm:prSet presAssocID="{E2D9EE2C-0FC1-497D-946A-0A83AB1F911B}" presName="negArrow" presStyleCnt="0"/>
      <dgm:spPr/>
    </dgm:pt>
    <dgm:pt modelId="{005F9A45-6E11-4762-93AC-5DF7A588B1EB}" type="pres">
      <dgm:prSet presAssocID="{E2D9EE2C-0FC1-497D-946A-0A83AB1F911B}" presName="backgroundArrow" presStyleLbl="node1" presStyleIdx="0" presStyleCnt="1" custScaleY="152136" custLinFactNeighborX="2273" custLinFactNeighborY="-17983"/>
      <dgm:spPr/>
    </dgm:pt>
  </dgm:ptLst>
  <dgm:cxnLst>
    <dgm:cxn modelId="{25C3DE59-6410-4AD8-BF85-F264143D4E45}" srcId="{E2D9EE2C-0FC1-497D-946A-0A83AB1F911B}" destId="{A29D1BE3-8387-44A0-B4E0-6774079FFFFC}" srcOrd="0" destOrd="0" parTransId="{EFAF62BB-6EAC-47E6-B822-687932E344D2}" sibTransId="{9E09AFD6-912D-40C4-A647-C135D589BF79}"/>
    <dgm:cxn modelId="{A4070EA9-8CC3-4471-9E34-850478C27BCA}" type="presOf" srcId="{E2D9EE2C-0FC1-497D-946A-0A83AB1F911B}" destId="{13D41BD1-EBF1-4FA3-B1B0-824C57EB6549}" srcOrd="0" destOrd="0" presId="urn:microsoft.com/office/officeart/2005/8/layout/hProcess3"/>
    <dgm:cxn modelId="{E6E63077-5343-43F3-A3E5-49E1F6A3CF75}" type="presOf" srcId="{A29D1BE3-8387-44A0-B4E0-6774079FFFFC}" destId="{C4C0E072-DC7D-48E9-BE17-B3F90BDE825D}" srcOrd="0" destOrd="0" presId="urn:microsoft.com/office/officeart/2005/8/layout/hProcess3"/>
    <dgm:cxn modelId="{ADE61F4B-2B59-454D-865C-02D88A444534}" type="presParOf" srcId="{13D41BD1-EBF1-4FA3-B1B0-824C57EB6549}" destId="{67CAC402-18DB-4C24-BE07-599F57AF5BD6}" srcOrd="0" destOrd="0" presId="urn:microsoft.com/office/officeart/2005/8/layout/hProcess3"/>
    <dgm:cxn modelId="{9F21A70D-58CF-4DD3-9B05-361D5081762B}" type="presParOf" srcId="{13D41BD1-EBF1-4FA3-B1B0-824C57EB6549}" destId="{0F424845-6AD9-4E30-BB4E-C62F66434FA8}" srcOrd="1" destOrd="0" presId="urn:microsoft.com/office/officeart/2005/8/layout/hProcess3"/>
    <dgm:cxn modelId="{BD573D6D-F8E1-4DBC-8DEE-BC66B2814676}" type="presParOf" srcId="{0F424845-6AD9-4E30-BB4E-C62F66434FA8}" destId="{7467FF87-EFD3-4FC5-A706-A3115AE5A4F5}" srcOrd="0" destOrd="0" presId="urn:microsoft.com/office/officeart/2005/8/layout/hProcess3"/>
    <dgm:cxn modelId="{BC98E414-E0F9-4D91-B921-92FE67EC6BD9}" type="presParOf" srcId="{0F424845-6AD9-4E30-BB4E-C62F66434FA8}" destId="{73C94361-437D-4816-B0B4-B8834F29A54D}" srcOrd="1" destOrd="0" presId="urn:microsoft.com/office/officeart/2005/8/layout/hProcess3"/>
    <dgm:cxn modelId="{E04697FC-F63D-430B-BA06-305D1105056A}" type="presParOf" srcId="{73C94361-437D-4816-B0B4-B8834F29A54D}" destId="{A477A896-E79B-4857-BEAB-3DDBCC34FFC1}" srcOrd="0" destOrd="0" presId="urn:microsoft.com/office/officeart/2005/8/layout/hProcess3"/>
    <dgm:cxn modelId="{541C59F5-9818-473C-85A8-C8A8673CF0C1}" type="presParOf" srcId="{73C94361-437D-4816-B0B4-B8834F29A54D}" destId="{C4C0E072-DC7D-48E9-BE17-B3F90BDE825D}" srcOrd="1" destOrd="0" presId="urn:microsoft.com/office/officeart/2005/8/layout/hProcess3"/>
    <dgm:cxn modelId="{33F3E79F-9438-4368-9050-65726FA4A7E4}" type="presParOf" srcId="{73C94361-437D-4816-B0B4-B8834F29A54D}" destId="{B6712E13-8827-452F-B5FB-B85DDC134022}" srcOrd="2" destOrd="0" presId="urn:microsoft.com/office/officeart/2005/8/layout/hProcess3"/>
    <dgm:cxn modelId="{1B77ACDC-6024-4EEE-86C1-7E65252614A5}" type="presParOf" srcId="{73C94361-437D-4816-B0B4-B8834F29A54D}" destId="{52496695-697A-4067-B8D2-F6C8D3CD4226}" srcOrd="3" destOrd="0" presId="urn:microsoft.com/office/officeart/2005/8/layout/hProcess3"/>
    <dgm:cxn modelId="{2F46588E-9927-480A-8CB1-737080EACED0}" type="presParOf" srcId="{0F424845-6AD9-4E30-BB4E-C62F66434FA8}" destId="{5AE1A358-C1B9-4E64-8AC6-D6D32FEB81D6}" srcOrd="2" destOrd="0" presId="urn:microsoft.com/office/officeart/2005/8/layout/hProcess3"/>
    <dgm:cxn modelId="{A36CF16B-7670-45E6-B420-1C0C9A4FCAD1}" type="presParOf" srcId="{0F424845-6AD9-4E30-BB4E-C62F66434FA8}" destId="{2F4EB7B6-A494-45FA-8ED0-81669D3ADFB5}" srcOrd="3" destOrd="0" presId="urn:microsoft.com/office/officeart/2005/8/layout/hProcess3"/>
    <dgm:cxn modelId="{C51408B3-6B75-47BB-A374-52D986755461}" type="presParOf" srcId="{0F424845-6AD9-4E30-BB4E-C62F66434FA8}" destId="{005F9A45-6E11-4762-93AC-5DF7A588B1EB}" srcOrd="4" destOrd="0" presId="urn:microsoft.com/office/officeart/2005/8/layout/hProcess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354B5F-CF83-4154-A30E-F9A685D740A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4AB9AC01-CD17-4D22-B392-7BB9B4370BD5}">
      <dgm:prSet phldrT="[Текст]" custT="1"/>
      <dgm:spPr/>
      <dgm:t>
        <a:bodyPr/>
        <a:lstStyle/>
        <a:p>
          <a:r>
            <a:rPr lang="ru-RU" sz="1400" dirty="0" smtClean="0"/>
            <a:t>Зрелое суждение</a:t>
          </a:r>
          <a:endParaRPr lang="ru-RU" sz="1400" dirty="0"/>
        </a:p>
      </dgm:t>
    </dgm:pt>
    <dgm:pt modelId="{FBBD0605-88FA-4FC2-B895-582CFE9D4B37}" type="parTrans" cxnId="{ABE4C30C-EFDD-407C-8095-38B5C74D499E}">
      <dgm:prSet/>
      <dgm:spPr/>
      <dgm:t>
        <a:bodyPr/>
        <a:lstStyle/>
        <a:p>
          <a:endParaRPr lang="ru-RU"/>
        </a:p>
      </dgm:t>
    </dgm:pt>
    <dgm:pt modelId="{7E40FD68-F19E-43E5-BCC5-5C7C3D5AD412}" type="sibTrans" cxnId="{ABE4C30C-EFDD-407C-8095-38B5C74D499E}">
      <dgm:prSet/>
      <dgm:spPr/>
      <dgm:t>
        <a:bodyPr/>
        <a:lstStyle/>
        <a:p>
          <a:endParaRPr lang="ru-RU"/>
        </a:p>
      </dgm:t>
    </dgm:pt>
    <dgm:pt modelId="{F89497C7-78DF-425F-AEA1-1C9F92D99D9E}" type="pres">
      <dgm:prSet presAssocID="{C4354B5F-CF83-4154-A30E-F9A685D740A9}" presName="Name0" presStyleCnt="0">
        <dgm:presLayoutVars>
          <dgm:dir/>
          <dgm:animLvl val="lvl"/>
          <dgm:resizeHandles val="exact"/>
        </dgm:presLayoutVars>
      </dgm:prSet>
      <dgm:spPr/>
    </dgm:pt>
    <dgm:pt modelId="{5F87A866-F98D-4E64-AD4E-4C215D1D64FC}" type="pres">
      <dgm:prSet presAssocID="{C4354B5F-CF83-4154-A30E-F9A685D740A9}" presName="dummy" presStyleCnt="0"/>
      <dgm:spPr/>
    </dgm:pt>
    <dgm:pt modelId="{0CF1C99A-FCE5-487B-B8F8-D0911F69E90F}" type="pres">
      <dgm:prSet presAssocID="{C4354B5F-CF83-4154-A30E-F9A685D740A9}" presName="linH" presStyleCnt="0"/>
      <dgm:spPr/>
    </dgm:pt>
    <dgm:pt modelId="{5F141F1C-4244-41D8-8AED-C36FF338E186}" type="pres">
      <dgm:prSet presAssocID="{C4354B5F-CF83-4154-A30E-F9A685D740A9}" presName="padding1" presStyleCnt="0"/>
      <dgm:spPr/>
    </dgm:pt>
    <dgm:pt modelId="{D2A1C951-2756-48DF-AE54-5BE8EDD469BB}" type="pres">
      <dgm:prSet presAssocID="{4AB9AC01-CD17-4D22-B392-7BB9B4370BD5}" presName="linV" presStyleCnt="0"/>
      <dgm:spPr/>
    </dgm:pt>
    <dgm:pt modelId="{F9700A5F-402D-463D-AC9B-066D6674E969}" type="pres">
      <dgm:prSet presAssocID="{4AB9AC01-CD17-4D22-B392-7BB9B4370BD5}" presName="spVertical1" presStyleCnt="0"/>
      <dgm:spPr/>
    </dgm:pt>
    <dgm:pt modelId="{2CF746C4-AEA3-4306-A987-FC25500B23E3}" type="pres">
      <dgm:prSet presAssocID="{4AB9AC01-CD17-4D22-B392-7BB9B4370BD5}" presName="parTx" presStyleLbl="revTx" presStyleIdx="0" presStyleCnt="1" custFlipVert="0" custScaleX="73874" custScaleY="65716" custLinFactNeighborX="-9545" custLinFactNeighborY="36861">
        <dgm:presLayoutVars>
          <dgm:chMax val="0"/>
          <dgm:chPref val="0"/>
          <dgm:bulletEnabled val="1"/>
        </dgm:presLayoutVars>
      </dgm:prSet>
      <dgm:spPr/>
    </dgm:pt>
    <dgm:pt modelId="{558568AE-53A3-4F1C-8422-B81F19CBC9CB}" type="pres">
      <dgm:prSet presAssocID="{4AB9AC01-CD17-4D22-B392-7BB9B4370BD5}" presName="spVertical2" presStyleCnt="0"/>
      <dgm:spPr/>
    </dgm:pt>
    <dgm:pt modelId="{EA40565A-C8A3-480C-BA78-1ABBA86EF44C}" type="pres">
      <dgm:prSet presAssocID="{4AB9AC01-CD17-4D22-B392-7BB9B4370BD5}" presName="spVertical3" presStyleCnt="0"/>
      <dgm:spPr/>
    </dgm:pt>
    <dgm:pt modelId="{D5A9644F-A170-4FCE-A702-0B0DF6872794}" type="pres">
      <dgm:prSet presAssocID="{C4354B5F-CF83-4154-A30E-F9A685D740A9}" presName="padding2" presStyleCnt="0"/>
      <dgm:spPr/>
    </dgm:pt>
    <dgm:pt modelId="{7F752F2D-2999-4BCA-87F4-2F3C66E59B30}" type="pres">
      <dgm:prSet presAssocID="{C4354B5F-CF83-4154-A30E-F9A685D740A9}" presName="negArrow" presStyleCnt="0"/>
      <dgm:spPr/>
    </dgm:pt>
    <dgm:pt modelId="{75EF2CD4-2A9F-46F4-90C1-05A80780209A}" type="pres">
      <dgm:prSet presAssocID="{C4354B5F-CF83-4154-A30E-F9A685D740A9}" presName="backgroundArrow" presStyleLbl="node1" presStyleIdx="0" presStyleCnt="1" custLinFactNeighborX="-4380" custLinFactNeighborY="7155"/>
      <dgm:spPr/>
    </dgm:pt>
  </dgm:ptLst>
  <dgm:cxnLst>
    <dgm:cxn modelId="{5796B8F5-3289-4598-B51E-0EF99A253AEB}" type="presOf" srcId="{C4354B5F-CF83-4154-A30E-F9A685D740A9}" destId="{F89497C7-78DF-425F-AEA1-1C9F92D99D9E}" srcOrd="0" destOrd="0" presId="urn:microsoft.com/office/officeart/2005/8/layout/hProcess3"/>
    <dgm:cxn modelId="{EC784C9B-2DAA-456E-B3FD-ED1F05366F4B}" type="presOf" srcId="{4AB9AC01-CD17-4D22-B392-7BB9B4370BD5}" destId="{2CF746C4-AEA3-4306-A987-FC25500B23E3}" srcOrd="0" destOrd="0" presId="urn:microsoft.com/office/officeart/2005/8/layout/hProcess3"/>
    <dgm:cxn modelId="{ABE4C30C-EFDD-407C-8095-38B5C74D499E}" srcId="{C4354B5F-CF83-4154-A30E-F9A685D740A9}" destId="{4AB9AC01-CD17-4D22-B392-7BB9B4370BD5}" srcOrd="0" destOrd="0" parTransId="{FBBD0605-88FA-4FC2-B895-582CFE9D4B37}" sibTransId="{7E40FD68-F19E-43E5-BCC5-5C7C3D5AD412}"/>
    <dgm:cxn modelId="{E0EB869F-B10A-4C03-8B6F-AE18CC95D720}" type="presParOf" srcId="{F89497C7-78DF-425F-AEA1-1C9F92D99D9E}" destId="{5F87A866-F98D-4E64-AD4E-4C215D1D64FC}" srcOrd="0" destOrd="0" presId="urn:microsoft.com/office/officeart/2005/8/layout/hProcess3"/>
    <dgm:cxn modelId="{E86FFB7B-7FB8-4B0F-A6A5-8B0F0641CEBA}" type="presParOf" srcId="{F89497C7-78DF-425F-AEA1-1C9F92D99D9E}" destId="{0CF1C99A-FCE5-487B-B8F8-D0911F69E90F}" srcOrd="1" destOrd="0" presId="urn:microsoft.com/office/officeart/2005/8/layout/hProcess3"/>
    <dgm:cxn modelId="{784270C6-63A4-48CD-9F6F-EDAC57FB1B5E}" type="presParOf" srcId="{0CF1C99A-FCE5-487B-B8F8-D0911F69E90F}" destId="{5F141F1C-4244-41D8-8AED-C36FF338E186}" srcOrd="0" destOrd="0" presId="urn:microsoft.com/office/officeart/2005/8/layout/hProcess3"/>
    <dgm:cxn modelId="{D57FD375-6DEC-42CE-82E5-4754A6926B3A}" type="presParOf" srcId="{0CF1C99A-FCE5-487B-B8F8-D0911F69E90F}" destId="{D2A1C951-2756-48DF-AE54-5BE8EDD469BB}" srcOrd="1" destOrd="0" presId="urn:microsoft.com/office/officeart/2005/8/layout/hProcess3"/>
    <dgm:cxn modelId="{E6744171-9C2F-40CE-8524-C345B6265DC1}" type="presParOf" srcId="{D2A1C951-2756-48DF-AE54-5BE8EDD469BB}" destId="{F9700A5F-402D-463D-AC9B-066D6674E969}" srcOrd="0" destOrd="0" presId="urn:microsoft.com/office/officeart/2005/8/layout/hProcess3"/>
    <dgm:cxn modelId="{F2EC2F40-1B2D-45B6-A48A-0BC2162BAD69}" type="presParOf" srcId="{D2A1C951-2756-48DF-AE54-5BE8EDD469BB}" destId="{2CF746C4-AEA3-4306-A987-FC25500B23E3}" srcOrd="1" destOrd="0" presId="urn:microsoft.com/office/officeart/2005/8/layout/hProcess3"/>
    <dgm:cxn modelId="{F9B9D32F-72F6-4729-B2D7-44284EF0B0CD}" type="presParOf" srcId="{D2A1C951-2756-48DF-AE54-5BE8EDD469BB}" destId="{558568AE-53A3-4F1C-8422-B81F19CBC9CB}" srcOrd="2" destOrd="0" presId="urn:microsoft.com/office/officeart/2005/8/layout/hProcess3"/>
    <dgm:cxn modelId="{8DC0EA35-74F7-4262-BE5D-DAE04A552294}" type="presParOf" srcId="{D2A1C951-2756-48DF-AE54-5BE8EDD469BB}" destId="{EA40565A-C8A3-480C-BA78-1ABBA86EF44C}" srcOrd="3" destOrd="0" presId="urn:microsoft.com/office/officeart/2005/8/layout/hProcess3"/>
    <dgm:cxn modelId="{94ACDE53-E998-4086-8E05-7937C2ED9231}" type="presParOf" srcId="{0CF1C99A-FCE5-487B-B8F8-D0911F69E90F}" destId="{D5A9644F-A170-4FCE-A702-0B0DF6872794}" srcOrd="2" destOrd="0" presId="urn:microsoft.com/office/officeart/2005/8/layout/hProcess3"/>
    <dgm:cxn modelId="{7CFB4A70-49A0-4F7D-BB14-B00723718A0C}" type="presParOf" srcId="{0CF1C99A-FCE5-487B-B8F8-D0911F69E90F}" destId="{7F752F2D-2999-4BCA-87F4-2F3C66E59B30}" srcOrd="3" destOrd="0" presId="urn:microsoft.com/office/officeart/2005/8/layout/hProcess3"/>
    <dgm:cxn modelId="{1C5E2F65-F32F-4753-AF74-08744FD1B423}" type="presParOf" srcId="{0CF1C99A-FCE5-487B-B8F8-D0911F69E90F}" destId="{75EF2CD4-2A9F-46F4-90C1-05A80780209A}" srcOrd="4" destOrd="0" presId="urn:microsoft.com/office/officeart/2005/8/layout/hProcess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B0CC7-224A-423C-8735-74557BA5A3FF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02492-8332-438C-8A56-944AAE7226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1651C-8815-4288-A011-D9A6A848E1B5}" type="datetimeFigureOut">
              <a:rPr lang="ru-RU" smtClean="0"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E5C3F-95E2-4C54-841D-838D0B7874D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772400" cy="1457334"/>
          </a:xfrm>
        </p:spPr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Пословицы и поговорки</a:t>
            </a:r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2050" name="Picture 2" descr="C:\Program Files\Microsoft Office\MEDIA\CAGCAT10\j0332364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857364"/>
            <a:ext cx="5000660" cy="3071810"/>
          </a:xfrm>
          <a:prstGeom prst="rect">
            <a:avLst/>
          </a:prstGeom>
          <a:noFill/>
        </p:spPr>
      </p:pic>
      <p:pic>
        <p:nvPicPr>
          <p:cNvPr id="2051" name="Picture 3" descr="C:\Program Files\Microsoft Office\MEDIA\CAGCAT10\j0305493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3488" y="0"/>
            <a:ext cx="1810512" cy="1485900"/>
          </a:xfrm>
          <a:prstGeom prst="rect">
            <a:avLst/>
          </a:prstGeom>
          <a:noFill/>
        </p:spPr>
      </p:pic>
      <p:pic>
        <p:nvPicPr>
          <p:cNvPr id="2052" name="Picture 4" descr="C:\Program Files\Microsoft Office\MEDIA\CAGCAT10\j0234687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29240"/>
            <a:ext cx="2425132" cy="1428760"/>
          </a:xfrm>
          <a:prstGeom prst="rect">
            <a:avLst/>
          </a:prstGeom>
          <a:noFill/>
        </p:spPr>
      </p:pic>
      <p:pic>
        <p:nvPicPr>
          <p:cNvPr id="2053" name="Picture 5" descr="C:\Program Files\Microsoft Office\MEDIA\CAGCAT10\j0251301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864685" cy="1571636"/>
          </a:xfrm>
          <a:prstGeom prst="rect">
            <a:avLst/>
          </a:prstGeom>
          <a:noFill/>
        </p:spPr>
      </p:pic>
      <p:pic>
        <p:nvPicPr>
          <p:cNvPr id="2054" name="Picture 6" descr="C:\Program Files\Microsoft Office\MEDIA\CAGCAT10\j0216724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86612" y="4522796"/>
            <a:ext cx="1857388" cy="2335204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5357818" y="6500834"/>
            <a:ext cx="357190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428604"/>
            <a:ext cx="8501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Пословица и поговорка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001024" y="6429396"/>
            <a:ext cx="571504" cy="4286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04"/>
            <a:ext cx="764386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Отличай пословицу от поговорки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857224" y="2643182"/>
          <a:ext cx="3143272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714348" y="4500570"/>
          <a:ext cx="3262314" cy="164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3436441" y="2421000"/>
            <a:ext cx="2271117" cy="2016000"/>
            <a:chOff x="489942" y="1023999"/>
            <a:chExt cx="2271117" cy="201600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489942" y="1023999"/>
              <a:ext cx="2271117" cy="2016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489942" y="1023999"/>
              <a:ext cx="2271117" cy="2016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568960" rIns="0" bIns="568960" numCol="1" spcCol="1270" anchor="ctr" anchorCtr="0">
              <a:noAutofit/>
            </a:bodyPr>
            <a:lstStyle/>
            <a:p>
              <a:pPr lvl="0" algn="ctr" defTabSz="2489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600" kern="1200"/>
            </a:p>
          </p:txBody>
        </p:sp>
      </p:grp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643966" y="6215082"/>
            <a:ext cx="500034" cy="4286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5715008" y="2857496"/>
            <a:ext cx="1785950" cy="1071570"/>
          </a:xfrm>
          <a:prstGeom prst="wedgeRoundRectCallout">
            <a:avLst>
              <a:gd name="adj1" fmla="val -86991"/>
              <a:gd name="adj2" fmla="val 6112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Пословица</a:t>
            </a:r>
            <a:endParaRPr lang="ru-RU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715008" y="4786322"/>
            <a:ext cx="1785950" cy="928694"/>
          </a:xfrm>
          <a:prstGeom prst="wedgeRoundRectCallout">
            <a:avLst>
              <a:gd name="adj1" fmla="val -93013"/>
              <a:gd name="adj2" fmla="val 566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Поговорка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500042"/>
            <a:ext cx="54043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Найди поговорку</a:t>
            </a:r>
          </a:p>
          <a:p>
            <a:pPr algn="ctr"/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1571612"/>
            <a:ext cx="443775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Не мил свет, когда друга нет</a:t>
            </a: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4643446"/>
            <a:ext cx="50001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Дело не медведь, в лес не уйдет</a:t>
            </a: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643314"/>
            <a:ext cx="3406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До свадьбы заживет!</a:t>
            </a: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643182"/>
            <a:ext cx="3750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Делу время, потехе -час</a:t>
            </a:r>
            <a:endParaRPr lang="ru-RU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500694" y="1428736"/>
            <a:ext cx="3071834" cy="956577"/>
            <a:chOff x="5500694" y="1428736"/>
            <a:chExt cx="3071834" cy="956577"/>
          </a:xfrm>
        </p:grpSpPr>
        <p:pic>
          <p:nvPicPr>
            <p:cNvPr id="1027" name="Picture 3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00694" y="1500174"/>
              <a:ext cx="918972" cy="885139"/>
            </a:xfrm>
            <a:prstGeom prst="rect">
              <a:avLst/>
            </a:prstGeom>
            <a:noFill/>
          </p:spPr>
        </p:pic>
        <p:sp>
          <p:nvSpPr>
            <p:cNvPr id="11" name="Овальная выноска 10"/>
            <p:cNvSpPr/>
            <p:nvPr/>
          </p:nvSpPr>
          <p:spPr>
            <a:xfrm>
              <a:off x="6858016" y="1428736"/>
              <a:ext cx="1714512" cy="642942"/>
            </a:xfrm>
            <a:prstGeom prst="wedgeEllipseCallout">
              <a:avLst>
                <a:gd name="adj1" fmla="val -63818"/>
                <a:gd name="adj2" fmla="val 6674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Надо подумать! </a:t>
              </a:r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429256" y="2428868"/>
            <a:ext cx="3214710" cy="885139"/>
            <a:chOff x="5429256" y="2428868"/>
            <a:chExt cx="3214710" cy="885139"/>
          </a:xfrm>
        </p:grpSpPr>
        <p:pic>
          <p:nvPicPr>
            <p:cNvPr id="1028" name="Picture 4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29256" y="2428868"/>
              <a:ext cx="918972" cy="885139"/>
            </a:xfrm>
            <a:prstGeom prst="rect">
              <a:avLst/>
            </a:prstGeom>
            <a:noFill/>
          </p:spPr>
        </p:pic>
        <p:sp>
          <p:nvSpPr>
            <p:cNvPr id="12" name="Овальная выноска 11"/>
            <p:cNvSpPr/>
            <p:nvPr/>
          </p:nvSpPr>
          <p:spPr>
            <a:xfrm>
              <a:off x="6929454" y="2428868"/>
              <a:ext cx="1714512" cy="642942"/>
            </a:xfrm>
            <a:prstGeom prst="wedgeEllipseCallout">
              <a:avLst>
                <a:gd name="adj1" fmla="val -74962"/>
                <a:gd name="adj2" fmla="val 64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Вы не правы</a:t>
              </a:r>
              <a:endParaRPr lang="ru-RU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500694" y="3571876"/>
            <a:ext cx="3143272" cy="885139"/>
            <a:chOff x="5429256" y="3500438"/>
            <a:chExt cx="3143272" cy="885139"/>
          </a:xfrm>
        </p:grpSpPr>
        <p:pic>
          <p:nvPicPr>
            <p:cNvPr id="1026" name="Picture 2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29256" y="3500438"/>
              <a:ext cx="918972" cy="885139"/>
            </a:xfrm>
            <a:prstGeom prst="rect">
              <a:avLst/>
            </a:prstGeom>
            <a:noFill/>
          </p:spPr>
        </p:pic>
        <p:sp>
          <p:nvSpPr>
            <p:cNvPr id="13" name="Овальная выноска 12"/>
            <p:cNvSpPr/>
            <p:nvPr/>
          </p:nvSpPr>
          <p:spPr>
            <a:xfrm>
              <a:off x="6858016" y="3500438"/>
              <a:ext cx="1714512" cy="642942"/>
            </a:xfrm>
            <a:prstGeom prst="wedgeEllipseCallout">
              <a:avLst>
                <a:gd name="adj1" fmla="val -67002"/>
                <a:gd name="adj2" fmla="val 497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Молодец!</a:t>
              </a:r>
              <a:endParaRPr lang="ru-RU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5500694" y="4500570"/>
            <a:ext cx="3071834" cy="885139"/>
            <a:chOff x="5500694" y="4500570"/>
            <a:chExt cx="3071834" cy="885139"/>
          </a:xfrm>
        </p:grpSpPr>
        <p:pic>
          <p:nvPicPr>
            <p:cNvPr id="1029" name="Picture 5" descr="C:\Program Files\Microsoft Office\MEDIA\CAGCAT10\j0286034.wm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00694" y="4500570"/>
              <a:ext cx="918972" cy="885139"/>
            </a:xfrm>
            <a:prstGeom prst="rect">
              <a:avLst/>
            </a:prstGeom>
            <a:noFill/>
          </p:spPr>
        </p:pic>
        <p:sp>
          <p:nvSpPr>
            <p:cNvPr id="14" name="Овальная выноска 13"/>
            <p:cNvSpPr/>
            <p:nvPr/>
          </p:nvSpPr>
          <p:spPr>
            <a:xfrm>
              <a:off x="6858016" y="4500570"/>
              <a:ext cx="1714512" cy="642942"/>
            </a:xfrm>
            <a:prstGeom prst="wedgeEllipseCallout">
              <a:avLst>
                <a:gd name="adj1" fmla="val -62226"/>
                <a:gd name="adj2" fmla="val 603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Думай!</a:t>
              </a:r>
              <a:endParaRPr lang="ru-RU" dirty="0"/>
            </a:p>
          </p:txBody>
        </p:sp>
      </p:grp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7500958" y="6286520"/>
            <a:ext cx="285752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69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Пословицы и поговорки</vt:lpstr>
      <vt:lpstr>Слайд 2</vt:lpstr>
      <vt:lpstr>Слайд 3</vt:lpstr>
      <vt:lpstr>Слайд 4</vt:lpstr>
    </vt:vector>
  </TitlesOfParts>
  <Company>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Пословицы и поговорки</dc:title>
  <dc:creator>student</dc:creator>
  <cp:lastModifiedBy>student</cp:lastModifiedBy>
  <cp:revision>7</cp:revision>
  <dcterms:created xsi:type="dcterms:W3CDTF">2015-03-23T08:25:12Z</dcterms:created>
  <dcterms:modified xsi:type="dcterms:W3CDTF">2015-03-23T09:30:07Z</dcterms:modified>
</cp:coreProperties>
</file>