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ancoblago.wordpress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ancoblago.wordpres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«Защитим окружающий мир вместе»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dirty="0" smtClean="0"/>
              <a:t>Образовательный русско- французский </a:t>
            </a:r>
          </a:p>
          <a:p>
            <a:pPr algn="ctr"/>
            <a:r>
              <a:rPr lang="ru-RU" dirty="0" smtClean="0"/>
              <a:t>проект - 2011 МОУ СОШ №7 ЗАТО Углегорск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963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1.Мультимедийный </a:t>
            </a:r>
            <a:r>
              <a:rPr lang="ru-RU" dirty="0"/>
              <a:t>проектор в ресурсный центр </a:t>
            </a:r>
            <a:r>
              <a:rPr lang="ru-RU" dirty="0" err="1"/>
              <a:t>французкого</a:t>
            </a:r>
            <a:r>
              <a:rPr lang="ru-RU" dirty="0"/>
              <a:t> языка - 50 </a:t>
            </a:r>
            <a:r>
              <a:rPr lang="ru-RU" dirty="0" err="1"/>
              <a:t>тыс.рублей</a:t>
            </a:r>
            <a:r>
              <a:rPr lang="ru-RU" dirty="0"/>
              <a:t>.</a:t>
            </a:r>
          </a:p>
          <a:p>
            <a:r>
              <a:rPr lang="ru-RU" dirty="0"/>
              <a:t>2. Французско-русские словари – 10 штук  - 1500 рублей.</a:t>
            </a:r>
          </a:p>
          <a:p>
            <a:r>
              <a:rPr lang="ru-RU" dirty="0"/>
              <a:t>3. Учебники издательства «</a:t>
            </a:r>
            <a:r>
              <a:rPr lang="fr-FR" dirty="0"/>
              <a:t>Cl</a:t>
            </a:r>
            <a:r>
              <a:rPr lang="ru-RU" dirty="0"/>
              <a:t>é </a:t>
            </a:r>
            <a:r>
              <a:rPr lang="fr-FR" dirty="0"/>
              <a:t>international</a:t>
            </a:r>
            <a:r>
              <a:rPr lang="ru-RU" dirty="0"/>
              <a:t>»  </a:t>
            </a:r>
            <a:r>
              <a:rPr lang="fr-FR" dirty="0"/>
              <a:t>ADO</a:t>
            </a:r>
            <a:r>
              <a:rPr lang="ru-RU" dirty="0"/>
              <a:t>1 и </a:t>
            </a:r>
            <a:r>
              <a:rPr lang="fr-FR" dirty="0"/>
              <a:t>ADO</a:t>
            </a:r>
            <a:r>
              <a:rPr lang="ru-RU" dirty="0"/>
              <a:t>2 - 10 УМК( в комплекте учебник, книга для учителя, рабочая тетрадь, </a:t>
            </a:r>
            <a:r>
              <a:rPr lang="ru-RU" dirty="0" err="1"/>
              <a:t>видеосопровождение</a:t>
            </a:r>
            <a:r>
              <a:rPr lang="ru-RU" dirty="0"/>
              <a:t>)  для учащихся 7-9 классов – 15 000 рублей ( 1500 рублей – 1 комплект).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Смета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05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1.Привлечение </a:t>
            </a:r>
            <a:r>
              <a:rPr lang="ru-RU" dirty="0"/>
              <a:t>внимания школьников России и Франции к проблемам окружающей среды на примере городов и сёл Приамурья и французского города Лимож.</a:t>
            </a:r>
          </a:p>
          <a:p>
            <a:r>
              <a:rPr lang="ru-RU" dirty="0"/>
              <a:t>2. Общение на французском языке, углубление и расширение знаний по биологии, географии, экологии и французскому языку.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981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Альтернативные источники энергии в России и во Франции.</a:t>
            </a:r>
          </a:p>
          <a:p>
            <a:pPr lvl="0"/>
            <a:r>
              <a:rPr lang="ru-RU" dirty="0"/>
              <a:t>Производство, потребление и экономия электроэнергии в России и во Франции.</a:t>
            </a:r>
          </a:p>
          <a:p>
            <a:pPr lvl="0"/>
            <a:r>
              <a:rPr lang="ru-RU" dirty="0"/>
              <a:t>Парниковый эффект и его влияние на жизнь человека на Земле.</a:t>
            </a:r>
          </a:p>
          <a:p>
            <a:pPr lvl="0"/>
            <a:r>
              <a:rPr lang="ru-RU" dirty="0"/>
              <a:t>Охрана окружающей среды.</a:t>
            </a:r>
          </a:p>
          <a:p>
            <a:pPr lvl="0"/>
            <a:r>
              <a:rPr lang="ru-RU" dirty="0"/>
              <a:t>Утилизация отходов жизнедеятельности человека.</a:t>
            </a:r>
          </a:p>
          <a:p>
            <a:pPr lvl="0"/>
            <a:r>
              <a:rPr lang="ru-RU" dirty="0"/>
              <a:t>Сотрудничество России и Франции по вопросам охраны окружающей среды.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 изучения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44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Учащиеся  коллежа </a:t>
            </a:r>
            <a:r>
              <a:rPr lang="ru-RU" dirty="0" err="1"/>
              <a:t>Ронсар</a:t>
            </a:r>
            <a:r>
              <a:rPr lang="ru-RU" dirty="0"/>
              <a:t> из г. Лимож, Франция.</a:t>
            </a:r>
          </a:p>
          <a:p>
            <a:r>
              <a:rPr lang="ru-RU" dirty="0" smtClean="0"/>
              <a:t>2. </a:t>
            </a:r>
            <a:r>
              <a:rPr lang="ru-RU" dirty="0"/>
              <a:t>Учащиеся МОУ СОШ №7 ЗАТО Углегорск</a:t>
            </a:r>
            <a:r>
              <a:rPr lang="ru-RU" dirty="0" smtClean="0"/>
              <a:t>.</a:t>
            </a:r>
          </a:p>
          <a:p>
            <a:r>
              <a:rPr lang="ru-RU" dirty="0"/>
              <a:t>3. Учащиеся с. Коврижка Константиновского района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4.Учащиеся п. Новобурейский.</a:t>
            </a:r>
          </a:p>
          <a:p>
            <a:r>
              <a:rPr lang="ru-RU" dirty="0"/>
              <a:t>5. Учащиеся МОУ СОШ № 5 г. Благовещенск.</a:t>
            </a:r>
          </a:p>
          <a:p>
            <a:r>
              <a:rPr lang="ru-RU" dirty="0"/>
              <a:t>6. Учащиеся МОУ СОШ №10 г. Благовещенск.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Участники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0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u="sng" dirty="0"/>
              <a:t>Временные рамки проекта:</a:t>
            </a:r>
            <a:r>
              <a:rPr lang="ru-RU" dirty="0"/>
              <a:t> </a:t>
            </a:r>
            <a:r>
              <a:rPr lang="ru-RU" u="sng" dirty="0"/>
              <a:t> </a:t>
            </a:r>
            <a:r>
              <a:rPr lang="ru-RU" dirty="0"/>
              <a:t>январь – июнь 2011 года.</a:t>
            </a:r>
          </a:p>
          <a:p>
            <a:r>
              <a:rPr lang="ru-RU" u="sng" dirty="0"/>
              <a:t>Язык общения во время выполнения проекта</a:t>
            </a:r>
            <a:r>
              <a:rPr lang="ru-RU" dirty="0"/>
              <a:t>: французский.</a:t>
            </a:r>
          </a:p>
          <a:p>
            <a:r>
              <a:rPr lang="ru-RU" u="sng" dirty="0" smtClean="0"/>
              <a:t>Способ общения</a:t>
            </a:r>
            <a:r>
              <a:rPr lang="ru-RU" dirty="0" smtClean="0"/>
              <a:t>: онлайн.</a:t>
            </a:r>
          </a:p>
          <a:p>
            <a:endParaRPr lang="ru-RU" dirty="0" smtClean="0"/>
          </a:p>
          <a:p>
            <a:r>
              <a:rPr lang="ru-RU" dirty="0" smtClean="0"/>
              <a:t>Наблюдение за ходом проекта: </a:t>
            </a:r>
            <a:r>
              <a:rPr lang="ru-RU" dirty="0" smtClean="0">
                <a:hlinkClick r:id="rId2"/>
              </a:rPr>
              <a:t>www.francoblago.wordpress.com</a:t>
            </a:r>
            <a:r>
              <a:rPr lang="ru-RU" dirty="0" smtClean="0"/>
              <a:t> </a:t>
            </a:r>
          </a:p>
          <a:p>
            <a:pPr marL="109728" indent="0">
              <a:buNone/>
            </a:pPr>
            <a:r>
              <a:rPr lang="ru-RU" dirty="0" smtClean="0"/>
              <a:t> рубрика </a:t>
            </a:r>
            <a:r>
              <a:rPr lang="ru-RU" dirty="0" err="1"/>
              <a:t>Dveloppement</a:t>
            </a:r>
            <a:r>
              <a:rPr lang="ru-RU" dirty="0"/>
              <a:t> </a:t>
            </a:r>
            <a:r>
              <a:rPr lang="ru-RU" dirty="0" err="1"/>
              <a:t>durable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Организация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671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Январь- февраль 2011 года </a:t>
            </a:r>
            <a:r>
              <a:rPr lang="ru-RU" dirty="0" smtClean="0"/>
              <a:t>– изучение материалов по теме проекта, присланных из образовательного центра СА</a:t>
            </a:r>
            <a:r>
              <a:rPr lang="en-US" dirty="0" smtClean="0"/>
              <a:t>VILAM</a:t>
            </a:r>
            <a:r>
              <a:rPr lang="ru-RU" dirty="0" smtClean="0"/>
              <a:t> </a:t>
            </a:r>
            <a:r>
              <a:rPr lang="ru-RU" dirty="0" err="1" smtClean="0"/>
              <a:t>г.Виши</a:t>
            </a:r>
            <a:r>
              <a:rPr lang="ru-RU" dirty="0" smtClean="0"/>
              <a:t> Франция.</a:t>
            </a:r>
          </a:p>
          <a:p>
            <a:r>
              <a:rPr lang="ru-RU" b="1" dirty="0" smtClean="0"/>
              <a:t>Март 2011 года </a:t>
            </a:r>
            <a:r>
              <a:rPr lang="ru-RU" dirty="0" smtClean="0"/>
              <a:t>– обучение педагогов, участников проекта (семинар на кафедре французского языка БГПУ, онлайн)</a:t>
            </a:r>
          </a:p>
          <a:p>
            <a:r>
              <a:rPr lang="ru-RU" b="1" dirty="0" smtClean="0"/>
              <a:t>Апрель – июнь 2011 года</a:t>
            </a:r>
            <a:r>
              <a:rPr lang="ru-RU" dirty="0" smtClean="0"/>
              <a:t>– практическая работа над проектом (ответы на вопросы французских школьников по темам каждой группы, выполнение поделок, рисунков, презентаций и видеороликов, обсуждение материалов онлайн).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работы над проектом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263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Ч</a:t>
            </a:r>
            <a:r>
              <a:rPr lang="ru-RU" sz="3200" dirty="0" smtClean="0"/>
              <a:t>лен </a:t>
            </a:r>
            <a:r>
              <a:rPr lang="ru-RU" sz="3200" dirty="0"/>
              <a:t>совета областного объединения преподавателей французского языка, преподаватель  кафедры французского языка БГПУ Ольга Николаевна Кухаренко. </a:t>
            </a:r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Куратор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847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 Школьники из французского города Лимож и четырех населенных пунктов Приамурья — села Коврижка Константиновского района, поселка Новобурейский, ЗАТО Углегорск и школ № 5 и 10 Благовещенска в течение полугода будут заниматься изучением проблем окружающей среды.  </a:t>
            </a:r>
            <a:r>
              <a:rPr lang="ru-RU" dirty="0" smtClean="0"/>
              <a:t>Французским </a:t>
            </a:r>
            <a:r>
              <a:rPr lang="ru-RU" dirty="0"/>
              <a:t>школьникам проект помогает в изучении предмета «Технологии», амурским — в изучении </a:t>
            </a:r>
            <a:r>
              <a:rPr lang="ru-RU" dirty="0" smtClean="0"/>
              <a:t>французского языка, географии, экологии, биологии.  </a:t>
            </a:r>
            <a:r>
              <a:rPr lang="ru-RU" dirty="0"/>
              <a:t>Например, ребята из села Коврижка Константиновского района решили продемонстрировать весь путь угля — от добычи до использования. </a:t>
            </a:r>
          </a:p>
          <a:p>
            <a:r>
              <a:rPr lang="ru-RU" dirty="0"/>
              <a:t>Юные </a:t>
            </a:r>
            <a:r>
              <a:rPr lang="ru-RU" dirty="0" err="1"/>
              <a:t>углегорцы</a:t>
            </a:r>
            <a:r>
              <a:rPr lang="ru-RU" dirty="0"/>
              <a:t> отправят в Лимож фотографии и материалы на темы «Парниковый эффект», «Поиск источников альтернативной энергии», «Экономия электроэнергии в быту».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648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Презентации и видеоролики амурских и французских школьников, которые будут выставлены на официальном сайте Объединения преподавателей французского языка Амурской области: </a:t>
            </a:r>
            <a:r>
              <a:rPr lang="ru-RU" dirty="0" smtClean="0">
                <a:hlinkClick r:id="rId2"/>
              </a:rPr>
              <a:t>www.francoblago.wordpress.com</a:t>
            </a:r>
            <a:endParaRPr lang="ru-RU" dirty="0" smtClean="0"/>
          </a:p>
          <a:p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528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179</TotalTime>
  <Words>503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«Защитим окружающий мир вместе»</vt:lpstr>
      <vt:lpstr>Цель проекта</vt:lpstr>
      <vt:lpstr>Объект изучения</vt:lpstr>
      <vt:lpstr>Участники проекта</vt:lpstr>
      <vt:lpstr>Организация проекта</vt:lpstr>
      <vt:lpstr>Этапы работы над проектом</vt:lpstr>
      <vt:lpstr>Куратор проекта</vt:lpstr>
      <vt:lpstr>Ход проекта</vt:lpstr>
      <vt:lpstr>Результаты проекта</vt:lpstr>
      <vt:lpstr>Смета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«Защитим окружающий мир вместе»</dc:title>
  <dc:creator>user</dc:creator>
  <cp:lastModifiedBy>user</cp:lastModifiedBy>
  <cp:revision>8</cp:revision>
  <dcterms:created xsi:type="dcterms:W3CDTF">2011-05-08T00:45:27Z</dcterms:created>
  <dcterms:modified xsi:type="dcterms:W3CDTF">2012-01-21T11:22:04Z</dcterms:modified>
</cp:coreProperties>
</file>