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80" r:id="rId2"/>
    <p:sldId id="277" r:id="rId3"/>
    <p:sldId id="282" r:id="rId4"/>
    <p:sldId id="279" r:id="rId5"/>
    <p:sldId id="28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08E5F-3DDE-45CF-9EAD-1B0DF4FA5108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60E6-CEE6-4DAA-B4B3-A341D364D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8179A-73C8-4A94-97CF-861F8FC888C2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B2A6-96BF-424F-BD26-D1A5FE9D2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14C16-7BBF-44C3-9F91-2B8598D51271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C83AB-F222-4692-B18F-50F4356FB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A53D1-E636-49F0-A7FB-EFF34E1CCAAA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6AA4C-6E51-488F-93F6-3EA44E4EB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C41D4-2174-4102-816E-B0DAF45C8560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423A5-2551-4DFB-A61E-973FF4538F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1199B-1803-4926-B99A-6FACD1137BD9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9C1A9-3623-4A76-99CE-D596809B6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B78F2-1F64-42F3-9604-C2B77EFB94CE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EE4F6-734E-4C6E-9098-74D13B12F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2F8DA-FCDB-48C8-885D-DF8216BAA330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D0AA3-A311-49A6-AB7E-BDD1E2BD39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01060-05B8-4C51-BC44-1DCD1B5A8BCD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BF9A-CCD4-4FB2-80F3-D72D3323A4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7102A-21A7-4E17-931A-100AFCC2A3B4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114AF-451C-40A4-883E-ADC8361EE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372DA-B488-49F0-B308-DEA87D4FE9C9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E06B9-E8B9-42A7-A436-6127A7D034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4CB8413-12FC-4E7C-A24F-D858A6F73728}" type="datetimeFigureOut">
              <a:rPr lang="ru-RU" smtClean="0"/>
              <a:pPr>
                <a:defRPr/>
              </a:pPr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787FABB-D212-48D2-895E-6CC812B59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mid"/><Relationship Id="rId26" Type="http://schemas.openxmlformats.org/officeDocument/2006/relationships/audio" Target="../media/media13.mid"/><Relationship Id="rId39" Type="http://schemas.openxmlformats.org/officeDocument/2006/relationships/image" Target="../media/image8.png"/><Relationship Id="rId21" Type="http://schemas.microsoft.com/office/2007/relationships/media" Target="../media/media11.mid"/><Relationship Id="rId34" Type="http://schemas.openxmlformats.org/officeDocument/2006/relationships/audio" Target="../media/media17.wav"/><Relationship Id="rId7" Type="http://schemas.microsoft.com/office/2007/relationships/media" Target="../media/media4.wav"/><Relationship Id="rId12" Type="http://schemas.openxmlformats.org/officeDocument/2006/relationships/audio" Target="../media/media6.mid"/><Relationship Id="rId17" Type="http://schemas.microsoft.com/office/2007/relationships/media" Target="../media/media9.mid"/><Relationship Id="rId25" Type="http://schemas.microsoft.com/office/2007/relationships/media" Target="../media/media13.mid"/><Relationship Id="rId33" Type="http://schemas.microsoft.com/office/2007/relationships/media" Target="../media/media17.wav"/><Relationship Id="rId38" Type="http://schemas.openxmlformats.org/officeDocument/2006/relationships/image" Target="../media/image7.png"/><Relationship Id="rId2" Type="http://schemas.openxmlformats.org/officeDocument/2006/relationships/audio" Target="../media/media1.mid"/><Relationship Id="rId16" Type="http://schemas.openxmlformats.org/officeDocument/2006/relationships/audio" Target="../media/media8.mid"/><Relationship Id="rId20" Type="http://schemas.openxmlformats.org/officeDocument/2006/relationships/audio" Target="../media/media10.mid"/><Relationship Id="rId29" Type="http://schemas.microsoft.com/office/2007/relationships/media" Target="../media/media15.wav"/><Relationship Id="rId1" Type="http://schemas.microsoft.com/office/2007/relationships/media" Target="../media/media1.mid"/><Relationship Id="rId6" Type="http://schemas.openxmlformats.org/officeDocument/2006/relationships/audio" Target="../media/media3.mid"/><Relationship Id="rId11" Type="http://schemas.microsoft.com/office/2007/relationships/media" Target="../media/media6.mid"/><Relationship Id="rId24" Type="http://schemas.openxmlformats.org/officeDocument/2006/relationships/audio" Target="../media/media12.mid"/><Relationship Id="rId32" Type="http://schemas.openxmlformats.org/officeDocument/2006/relationships/audio" Target="../media/media16.wav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5" Type="http://schemas.microsoft.com/office/2007/relationships/media" Target="../media/media3.mid"/><Relationship Id="rId15" Type="http://schemas.microsoft.com/office/2007/relationships/media" Target="../media/media8.mid"/><Relationship Id="rId23" Type="http://schemas.microsoft.com/office/2007/relationships/media" Target="../media/media12.mid"/><Relationship Id="rId28" Type="http://schemas.openxmlformats.org/officeDocument/2006/relationships/audio" Target="../media/media14.mid"/><Relationship Id="rId36" Type="http://schemas.openxmlformats.org/officeDocument/2006/relationships/image" Target="../media/image5.jpeg"/><Relationship Id="rId10" Type="http://schemas.openxmlformats.org/officeDocument/2006/relationships/audio" Target="../media/media5.mid"/><Relationship Id="rId19" Type="http://schemas.microsoft.com/office/2007/relationships/media" Target="../media/media10.mid"/><Relationship Id="rId31" Type="http://schemas.microsoft.com/office/2007/relationships/media" Target="../media/media16.wav"/><Relationship Id="rId4" Type="http://schemas.openxmlformats.org/officeDocument/2006/relationships/audio" Target="../media/media2.mid"/><Relationship Id="rId9" Type="http://schemas.microsoft.com/office/2007/relationships/media" Target="../media/media5.mid"/><Relationship Id="rId14" Type="http://schemas.openxmlformats.org/officeDocument/2006/relationships/audio" Target="../media/media7.wav"/><Relationship Id="rId22" Type="http://schemas.openxmlformats.org/officeDocument/2006/relationships/audio" Target="../media/media11.mid"/><Relationship Id="rId27" Type="http://schemas.microsoft.com/office/2007/relationships/media" Target="../media/media14.mid"/><Relationship Id="rId30" Type="http://schemas.openxmlformats.org/officeDocument/2006/relationships/audio" Target="../media/media15.wav"/><Relationship Id="rId35" Type="http://schemas.openxmlformats.org/officeDocument/2006/relationships/slideLayout" Target="../slideLayouts/slideLayout2.xml"/><Relationship Id="rId8" Type="http://schemas.openxmlformats.org/officeDocument/2006/relationships/audio" Target="../media/media4.wav"/><Relationship Id="rId3" Type="http://schemas.microsoft.com/office/2007/relationships/media" Target="../media/media2.mi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i="1" dirty="0" smtClean="0">
                <a:solidFill>
                  <a:srgbClr val="FF0000"/>
                </a:solidFill>
                <a:latin typeface="нью роман"/>
              </a:rPr>
              <a:t/>
            </a:r>
            <a:br>
              <a:rPr lang="ru-RU" sz="6600" i="1" dirty="0" smtClean="0">
                <a:solidFill>
                  <a:srgbClr val="FF0000"/>
                </a:solidFill>
                <a:latin typeface="нью роман"/>
              </a:rPr>
            </a:br>
            <a:r>
              <a:rPr lang="ru-RU" sz="6600" i="1" dirty="0" smtClean="0">
                <a:solidFill>
                  <a:srgbClr val="FF0000"/>
                </a:solidFill>
                <a:latin typeface="нью роман"/>
              </a:rPr>
              <a:t>Гуси- лебеди</a:t>
            </a:r>
            <a:endParaRPr lang="ru-RU" sz="6600" i="1" dirty="0">
              <a:solidFill>
                <a:srgbClr val="FF0000"/>
              </a:solidFill>
              <a:latin typeface="нью роман"/>
            </a:endParaRPr>
          </a:p>
        </p:txBody>
      </p:sp>
      <p:pic>
        <p:nvPicPr>
          <p:cNvPr id="5122" name="Picture 2" descr="C:\Users\Людмила\Downloads\gusi-lebedi.0-03-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16360"/>
      </p:ext>
    </p:extLst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Если река глубже ручейка, то ручеек…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юдмила\Downloads\gusi-lebedi.avi.image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43651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85333"/>
      </p:ext>
    </p:extLst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На моей кроне росло 12 яблок. </a:t>
            </a:r>
            <a:r>
              <a:rPr lang="ru-RU" sz="2800" i="1" smtClean="0">
                <a:solidFill>
                  <a:srgbClr val="FF0000"/>
                </a:solidFill>
              </a:rPr>
              <a:t>3 яблока </a:t>
            </a:r>
            <a:r>
              <a:rPr lang="ru-RU" sz="2800" i="1" dirty="0" smtClean="0">
                <a:solidFill>
                  <a:srgbClr val="FF0000"/>
                </a:solidFill>
              </a:rPr>
              <a:t>упало. Сколько яблок осталось?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Людмила\Downloads\gusi-lebedi.0-05-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52786"/>
      </p:ext>
    </p:extLst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Я испекла 12 пирожков с яблоками, а с вишней- на 8 больше. Сколько пирожков с вишней я испекла?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Людмила\Downloads\2104425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3475"/>
      </p:ext>
    </p:extLst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3692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effectLst/>
              </a:rPr>
            </a:br>
            <a:r>
              <a:rPr lang="ru-RU" sz="2800" i="1" dirty="0">
                <a:solidFill>
                  <a:srgbClr val="FF0000"/>
                </a:solidFill>
                <a:effectLst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</a:rPr>
            </a:br>
            <a:r>
              <a:rPr lang="ru-RU" sz="2800" i="1" dirty="0" smtClean="0">
                <a:solidFill>
                  <a:srgbClr val="FF0000"/>
                </a:solidFill>
                <a:effectLst/>
              </a:rPr>
              <a:t>Исправлять свои ошибки</a:t>
            </a:r>
            <a:r>
              <a:rPr lang="ru-RU" sz="2800" i="1" dirty="0">
                <a:solidFill>
                  <a:srgbClr val="FF0000"/>
                </a:solidFill>
                <a:effectLst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</a:rPr>
            </a:br>
            <a:r>
              <a:rPr lang="ru-RU" sz="2800" i="1" dirty="0">
                <a:solidFill>
                  <a:srgbClr val="FF0000"/>
                </a:solidFill>
                <a:effectLst/>
              </a:rPr>
              <a:t>З</a:t>
            </a:r>
            <a:r>
              <a:rPr lang="ru-RU" sz="2800" i="1" dirty="0" smtClean="0">
                <a:solidFill>
                  <a:srgbClr val="FF0000"/>
                </a:solidFill>
                <a:effectLst/>
              </a:rPr>
              <a:t>аботиться </a:t>
            </a:r>
            <a:r>
              <a:rPr lang="ru-RU" sz="2800" i="1" dirty="0">
                <a:solidFill>
                  <a:srgbClr val="FF0000"/>
                </a:solidFill>
                <a:effectLst/>
              </a:rPr>
              <a:t>о </a:t>
            </a:r>
            <a:r>
              <a:rPr lang="ru-RU" sz="2800" i="1" dirty="0" smtClean="0">
                <a:solidFill>
                  <a:srgbClr val="FF0000"/>
                </a:solidFill>
                <a:effectLst/>
              </a:rPr>
              <a:t>близких</a:t>
            </a:r>
            <a:r>
              <a:rPr lang="ru-RU" sz="2800" i="1" dirty="0">
                <a:solidFill>
                  <a:srgbClr val="FF0000"/>
                </a:solidFill>
                <a:effectLst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</a:rPr>
            </a:br>
            <a:r>
              <a:rPr lang="ru-RU" sz="2800" i="1" dirty="0">
                <a:solidFill>
                  <a:srgbClr val="FF0000"/>
                </a:solidFill>
                <a:effectLst/>
              </a:rPr>
              <a:t>В</a:t>
            </a:r>
            <a:r>
              <a:rPr lang="ru-RU" sz="2800" i="1" dirty="0" smtClean="0">
                <a:solidFill>
                  <a:srgbClr val="FF0000"/>
                </a:solidFill>
                <a:effectLst/>
              </a:rPr>
              <a:t>ыручать </a:t>
            </a:r>
            <a:r>
              <a:rPr lang="ru-RU" sz="2800" i="1" dirty="0">
                <a:solidFill>
                  <a:srgbClr val="FF0000"/>
                </a:solidFill>
                <a:effectLst/>
              </a:rPr>
              <a:t>друзей в </a:t>
            </a:r>
            <a:r>
              <a:rPr lang="ru-RU" sz="2800" i="1" dirty="0" smtClean="0">
                <a:solidFill>
                  <a:srgbClr val="FF0000"/>
                </a:solidFill>
                <a:effectLst/>
              </a:rPr>
              <a:t>беде</a:t>
            </a:r>
            <a:r>
              <a:rPr lang="ru-RU" sz="2800" i="1" dirty="0">
                <a:solidFill>
                  <a:srgbClr val="FF0000"/>
                </a:solidFill>
                <a:effectLst/>
              </a:rPr>
              <a:t/>
            </a:r>
            <a:br>
              <a:rPr lang="ru-RU" sz="2800" i="1" dirty="0">
                <a:solidFill>
                  <a:srgbClr val="FF0000"/>
                </a:solidFill>
                <a:effectLst/>
              </a:rPr>
            </a:b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Людмила\Downloads\118674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MS900082182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MS900082181[1]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MS900074994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MS900082180[1].m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MS900054275[1].m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MS900082181[1]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MS900074325[1].m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" name="MS900065437[1].m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MS900082211[1].m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6" name="MS900082189[1].m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7" name="MS900074331[1].m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8" name="MS900065438[1].m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9" name="MS900074299[1].m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" name="MS900116608[1]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1" name="MS900116612[1]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2" name="MS900074798[1]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3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06786"/>
      </p:ext>
    </p:extLst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9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3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94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6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0</Words>
  <Application>Microsoft Office PowerPoint</Application>
  <PresentationFormat>Экран (4:3)</PresentationFormat>
  <Paragraphs>5</Paragraphs>
  <Slides>5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 Гуси- лебеди</vt:lpstr>
      <vt:lpstr>  Если река глубже ручейка, то ручеек…</vt:lpstr>
      <vt:lpstr>  На моей кроне росло 12 яблок. 3 яблока упало. Сколько яблок осталось?</vt:lpstr>
      <vt:lpstr>  Я испекла 12 пирожков с яблоками, а с вишней- на 8 больше. Сколько пирожков с вишней я испекла?</vt:lpstr>
      <vt:lpstr>  Исправлять свои ошибки Заботиться о близких Выручать друзей в беде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игра «Гуси - лебеди»</dc:title>
  <dc:creator>Карцева ЛГ</dc:creator>
  <cp:lastModifiedBy>Людмила</cp:lastModifiedBy>
  <cp:revision>67</cp:revision>
  <dcterms:created xsi:type="dcterms:W3CDTF">2009-02-08T17:15:45Z</dcterms:created>
  <dcterms:modified xsi:type="dcterms:W3CDTF">2015-05-31T05:49:42Z</dcterms:modified>
</cp:coreProperties>
</file>