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2F8F955-2DC5-4C3C-BD48-29C4DEBF4D44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043A4B1-D09E-4787-93FE-42CC03A1722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F955-2DC5-4C3C-BD48-29C4DEBF4D44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A4B1-D09E-4787-93FE-42CC03A17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F955-2DC5-4C3C-BD48-29C4DEBF4D44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A4B1-D09E-4787-93FE-42CC03A1722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F955-2DC5-4C3C-BD48-29C4DEBF4D44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A4B1-D09E-4787-93FE-42CC03A172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2F8F955-2DC5-4C3C-BD48-29C4DEBF4D44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043A4B1-D09E-4787-93FE-42CC03A1722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F955-2DC5-4C3C-BD48-29C4DEBF4D44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A4B1-D09E-4787-93FE-42CC03A1722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F955-2DC5-4C3C-BD48-29C4DEBF4D44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A4B1-D09E-4787-93FE-42CC03A1722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F955-2DC5-4C3C-BD48-29C4DEBF4D44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A4B1-D09E-4787-93FE-42CC03A1722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F955-2DC5-4C3C-BD48-29C4DEBF4D44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A4B1-D09E-4787-93FE-42CC03A1722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F955-2DC5-4C3C-BD48-29C4DEBF4D44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A4B1-D09E-4787-93FE-42CC03A172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F955-2DC5-4C3C-BD48-29C4DEBF4D44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A4B1-D09E-4787-93FE-42CC03A172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F8F955-2DC5-4C3C-BD48-29C4DEBF4D44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43A4B1-D09E-4787-93FE-42CC03A1722A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Правописание суффиксов прилагательных.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русского языка в 6 классе.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Цели урока: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1) проверить основные умения учащихся по теме «Словообразование имён прилагательных»;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/>
              <a:t>) формировать умение выбирать </a:t>
            </a:r>
            <a:r>
              <a:rPr lang="ru-RU" i="1" dirty="0" err="1" smtClean="0"/>
              <a:t>н</a:t>
            </a:r>
            <a:r>
              <a:rPr lang="ru-RU" dirty="0" smtClean="0"/>
              <a:t> или </a:t>
            </a:r>
            <a:r>
              <a:rPr lang="ru-RU" i="1" dirty="0" err="1" smtClean="0"/>
              <a:t>нн</a:t>
            </a:r>
            <a:r>
              <a:rPr lang="ru-RU" dirty="0" smtClean="0"/>
              <a:t> в суффиксах прилагательных, образованных от существительных.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                    повторение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Задание 1</a:t>
            </a:r>
            <a:r>
              <a:rPr lang="ru-RU" dirty="0" smtClean="0"/>
              <a:t>. Запишите прилагательные в составе словосочетаний </a:t>
            </a:r>
            <a:r>
              <a:rPr lang="ru-RU" i="1" dirty="0" smtClean="0"/>
              <a:t>прил. + сущ. (главное слово)</a:t>
            </a:r>
            <a:r>
              <a:rPr lang="ru-RU" dirty="0" smtClean="0"/>
              <a:t>. Суффиксы прилагательных выделите.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Электронный </a:t>
            </a:r>
          </a:p>
          <a:p>
            <a:r>
              <a:rPr lang="ru-RU" dirty="0" smtClean="0"/>
              <a:t>клеёнчатый</a:t>
            </a:r>
          </a:p>
          <a:p>
            <a:r>
              <a:rPr lang="ru-RU" dirty="0" smtClean="0"/>
              <a:t> религиозный</a:t>
            </a:r>
          </a:p>
          <a:p>
            <a:r>
              <a:rPr lang="ru-RU" dirty="0" smtClean="0"/>
              <a:t>магнитофонный</a:t>
            </a:r>
          </a:p>
          <a:p>
            <a:r>
              <a:rPr lang="ru-RU" dirty="0" smtClean="0"/>
              <a:t>интеллигентный</a:t>
            </a:r>
          </a:p>
          <a:p>
            <a:r>
              <a:rPr lang="ru-RU" dirty="0" smtClean="0"/>
              <a:t> ветеринарный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Запишите </a:t>
            </a:r>
            <a:r>
              <a:rPr lang="ru-RU" dirty="0" smtClean="0"/>
              <a:t>прилагательные приёмом </a:t>
            </a:r>
            <a:r>
              <a:rPr lang="ru-RU" dirty="0" err="1" smtClean="0"/>
              <a:t>поморфемного</a:t>
            </a:r>
            <a:r>
              <a:rPr lang="ru-RU" dirty="0" smtClean="0"/>
              <a:t> письма.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Стремительный</a:t>
            </a:r>
          </a:p>
          <a:p>
            <a:r>
              <a:rPr lang="ru-RU" dirty="0" smtClean="0"/>
              <a:t>пародийный</a:t>
            </a:r>
          </a:p>
          <a:p>
            <a:r>
              <a:rPr lang="ru-RU" dirty="0" smtClean="0"/>
              <a:t>бессмысленный</a:t>
            </a:r>
          </a:p>
          <a:p>
            <a:r>
              <a:rPr lang="ru-RU" dirty="0" smtClean="0"/>
              <a:t>сельскохозяйственный</a:t>
            </a:r>
          </a:p>
          <a:p>
            <a:r>
              <a:rPr lang="ru-RU" dirty="0" smtClean="0"/>
              <a:t>режиссёрский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Задание 3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Запишите </a:t>
            </a:r>
            <a:r>
              <a:rPr lang="ru-RU" dirty="0" smtClean="0"/>
              <a:t>прилагательные в составе словообразовательных пар и укажите способ и средство (-а) их образования.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Бессмысленный</a:t>
            </a:r>
          </a:p>
          <a:p>
            <a:r>
              <a:rPr lang="ru-RU" dirty="0" smtClean="0"/>
              <a:t>атмосферный</a:t>
            </a:r>
          </a:p>
          <a:p>
            <a:r>
              <a:rPr lang="ru-RU" dirty="0" smtClean="0"/>
              <a:t>питательный </a:t>
            </a:r>
          </a:p>
          <a:p>
            <a:r>
              <a:rPr lang="ru-RU" dirty="0" smtClean="0"/>
              <a:t>Коллекционный</a:t>
            </a:r>
          </a:p>
          <a:p>
            <a:r>
              <a:rPr lang="ru-RU" dirty="0" smtClean="0"/>
              <a:t> грамматический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Задание 4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Запишите </a:t>
            </a:r>
            <a:r>
              <a:rPr lang="ru-RU" dirty="0" smtClean="0"/>
              <a:t>прилагательные в составе словообразовательных цепочек, показывающих последовательность их образования.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Спасительный</a:t>
            </a:r>
          </a:p>
          <a:p>
            <a:r>
              <a:rPr lang="ru-RU" dirty="0" smtClean="0"/>
              <a:t>антисанитарный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Задание 5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Запишите </a:t>
            </a:r>
            <a:r>
              <a:rPr lang="ru-RU" dirty="0" smtClean="0"/>
              <a:t>прилагательные и объясните их значения путём подбора синонимов или путём толкования.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Исполинский</a:t>
            </a:r>
          </a:p>
          <a:p>
            <a:r>
              <a:rPr lang="ru-RU" dirty="0" smtClean="0"/>
              <a:t>монотонный </a:t>
            </a:r>
          </a:p>
          <a:p>
            <a:r>
              <a:rPr lang="ru-RU" dirty="0" smtClean="0"/>
              <a:t>знаменитый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Буквы </a:t>
            </a:r>
            <a:r>
              <a:rPr lang="ru-RU" b="1" i="1" dirty="0" err="1" smtClean="0"/>
              <a:t>н</a:t>
            </a:r>
            <a:r>
              <a:rPr lang="ru-RU" b="1" dirty="0" smtClean="0"/>
              <a:t> и </a:t>
            </a:r>
            <a:r>
              <a:rPr lang="ru-RU" b="1" i="1" dirty="0" err="1" smtClean="0"/>
              <a:t>нн</a:t>
            </a:r>
            <a:r>
              <a:rPr lang="ru-RU" b="1" dirty="0" smtClean="0"/>
              <a:t> в суффиксах прилагательных, образованных от существительных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Буквы </a:t>
            </a:r>
            <a:r>
              <a:rPr lang="ru-RU" b="1" i="1" dirty="0" err="1" smtClean="0"/>
              <a:t>н</a:t>
            </a:r>
            <a:r>
              <a:rPr lang="ru-RU" b="1" dirty="0" smtClean="0"/>
              <a:t> и </a:t>
            </a:r>
            <a:r>
              <a:rPr lang="ru-RU" b="1" i="1" dirty="0" err="1" smtClean="0"/>
              <a:t>нн</a:t>
            </a:r>
            <a:r>
              <a:rPr lang="ru-RU" b="1" dirty="0" smtClean="0"/>
              <a:t> в прилагательных, образованных от </a:t>
            </a:r>
            <a:r>
              <a:rPr lang="ru-RU" b="1" dirty="0" smtClean="0"/>
              <a:t>существительных</a:t>
            </a:r>
            <a:r>
              <a:rPr lang="ru-RU" dirty="0" smtClean="0"/>
              <a:t>                                                                                                 </a:t>
            </a:r>
            <a:r>
              <a:rPr lang="ru-RU" dirty="0" err="1" smtClean="0"/>
              <a:t>↓</a:t>
            </a:r>
            <a:r>
              <a:rPr lang="ru-RU" dirty="0" smtClean="0"/>
              <a:t>                                                                            </a:t>
            </a:r>
            <a:r>
              <a:rPr lang="ru-RU" dirty="0" err="1" smtClean="0"/>
              <a:t>↓</a:t>
            </a:r>
            <a:endParaRPr lang="ru-RU" dirty="0" smtClean="0"/>
          </a:p>
          <a:p>
            <a:r>
              <a:rPr lang="ru-RU" dirty="0" smtClean="0"/>
              <a:t>                                                     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3" y="2643181"/>
          <a:ext cx="3943353" cy="26432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00133"/>
                <a:gridCol w="1071570"/>
                <a:gridCol w="1871650"/>
              </a:tblGrid>
              <a:tr h="132160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200" b="1" i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7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4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440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3216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i="1">
                          <a:latin typeface="Times New Roman"/>
                          <a:ea typeface="Times New Roman"/>
                          <a:cs typeface="Times New Roman"/>
                        </a:rPr>
                        <a:t>-н-</a:t>
                      </a: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latin typeface="Times New Roman"/>
                          <a:ea typeface="Times New Roman"/>
                          <a:cs typeface="Times New Roman"/>
                        </a:rPr>
                        <a:t>-ин-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3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ан-(-</a:t>
                      </a:r>
                      <a:r>
                        <a:rPr lang="ru-RU" sz="32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ян</a:t>
                      </a:r>
                      <a:r>
                        <a:rPr lang="ru-RU" sz="3200" b="1" i="1" dirty="0">
                          <a:latin typeface="Times New Roman"/>
                          <a:ea typeface="Times New Roman"/>
                          <a:cs typeface="Times New Roman"/>
                        </a:rPr>
                        <a:t>-)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14876" y="2500306"/>
          <a:ext cx="4143405" cy="285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135"/>
                <a:gridCol w="1381135"/>
                <a:gridCol w="1381135"/>
              </a:tblGrid>
              <a:tr h="1428760">
                <a:tc gridSpan="3">
                  <a:txBody>
                    <a:bodyPr/>
                    <a:lstStyle/>
                    <a:p>
                      <a:r>
                        <a:rPr lang="ru-RU" sz="7200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u-RU" sz="7200" i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нн</a:t>
                      </a:r>
                      <a:endParaRPr lang="ru-RU" sz="7200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7200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428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32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енн</a:t>
                      </a:r>
                      <a:r>
                        <a:rPr lang="ru-RU" sz="3200" b="1" i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32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онн</a:t>
                      </a:r>
                      <a:r>
                        <a:rPr lang="ru-RU" sz="3200" b="1" i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32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н-+-н</a:t>
                      </a:r>
                      <a:r>
                        <a:rPr lang="ru-RU" sz="3200" b="1" i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</TotalTime>
  <Words>169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Начальная</vt:lpstr>
      <vt:lpstr>Правописание суффиксов прилагательных.</vt:lpstr>
      <vt:lpstr>Цели урока: </vt:lpstr>
      <vt:lpstr>                                повторение</vt:lpstr>
      <vt:lpstr>Задание 2</vt:lpstr>
      <vt:lpstr>Задание 3.</vt:lpstr>
      <vt:lpstr>Задание 4.</vt:lpstr>
      <vt:lpstr>Задание 5.</vt:lpstr>
      <vt:lpstr>Буквы н и нн в суффиксах прилагательных, образованных от существительных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суффиксов прилагательных.</dc:title>
  <dc:creator>Admin</dc:creator>
  <cp:lastModifiedBy>Admin</cp:lastModifiedBy>
  <cp:revision>2</cp:revision>
  <dcterms:created xsi:type="dcterms:W3CDTF">2014-12-18T17:52:11Z</dcterms:created>
  <dcterms:modified xsi:type="dcterms:W3CDTF">2014-12-18T18:06:50Z</dcterms:modified>
</cp:coreProperties>
</file>