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2" r:id="rId7"/>
    <p:sldId id="266" r:id="rId8"/>
    <p:sldId id="269" r:id="rId9"/>
    <p:sldId id="271" r:id="rId10"/>
    <p:sldId id="273" r:id="rId11"/>
    <p:sldId id="274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8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48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76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42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22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90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12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94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03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39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29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80AF-B1D4-4E98-B43B-6C30D976E988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1CA9-6EB6-42FE-8DCC-145758A62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4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741367"/>
          </a:xfrm>
        </p:spPr>
        <p:txBody>
          <a:bodyPr>
            <a:normAutofit/>
          </a:bodyPr>
          <a:lstStyle/>
          <a:p>
            <a:r>
              <a:rPr lang="ru-RU" b="1" dirty="0" smtClean="0"/>
              <a:t>ЖИЗНЬ И УДИВИТЕЛЬНЫЕ  ПРИКЛЮЧЕНИЯ  БУКВЫ  </a:t>
            </a:r>
            <a:r>
              <a:rPr lang="ru-RU" sz="6000" b="1" dirty="0" smtClean="0"/>
              <a:t>Ё</a:t>
            </a: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1872208" cy="270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24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9928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4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62" y="2290931"/>
            <a:ext cx="4339138" cy="4567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0931"/>
            <a:ext cx="3888432" cy="4567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1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508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" y="0"/>
            <a:ext cx="499719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514806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4" y="26720"/>
            <a:ext cx="435597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58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0915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41432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"/>
            <a:ext cx="9144000" cy="6851536"/>
          </a:xfrm>
        </p:spPr>
      </p:pic>
    </p:spTree>
    <p:extLst>
      <p:ext uri="{BB962C8B-B14F-4D97-AF65-F5344CB8AC3E}">
        <p14:creationId xmlns="" xmlns:p14="http://schemas.microsoft.com/office/powerpoint/2010/main" val="20609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52"/>
            <a:ext cx="4680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274638"/>
            <a:ext cx="5256584" cy="178621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i</a:t>
            </a:r>
            <a:r>
              <a:rPr lang="ru-RU" sz="8000" dirty="0" err="1" smtClean="0"/>
              <a:t>олка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ru-RU" sz="8000" dirty="0" smtClean="0"/>
              <a:t>ёлка 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528392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8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0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1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88" y="0"/>
            <a:ext cx="2090928" cy="229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967"/>
            <a:ext cx="2082200" cy="2724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" y="-7600"/>
            <a:ext cx="1722160" cy="2295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79586"/>
            <a:ext cx="2238360" cy="2778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19" y="-7599"/>
            <a:ext cx="1761181" cy="2275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12636"/>
            <a:ext cx="2232247" cy="2745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928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38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ЖИЗНЬ И УДИВИТЕЛЬНЫЕ  ПРИКЛЮЧЕНИЯ  БУКВЫ  Ё</vt:lpstr>
      <vt:lpstr>Слайд 2</vt:lpstr>
      <vt:lpstr>Слайд 3</vt:lpstr>
      <vt:lpstr>Слайд 4</vt:lpstr>
      <vt:lpstr>iолка ёлка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УДИВИТЕЛЬНЫЕ  ПРИКЛЮЧЕНИЯ  БУКВЫ  Ё</dc:title>
  <dc:creator>user</dc:creator>
  <cp:lastModifiedBy>Таня</cp:lastModifiedBy>
  <cp:revision>22</cp:revision>
  <dcterms:created xsi:type="dcterms:W3CDTF">2015-02-17T08:45:31Z</dcterms:created>
  <dcterms:modified xsi:type="dcterms:W3CDTF">2015-05-31T17:36:27Z</dcterms:modified>
</cp:coreProperties>
</file>