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1"/>
  </p:sldMasterIdLst>
  <p:notesMasterIdLst>
    <p:notesMasterId r:id="rId14"/>
  </p:notesMasterIdLst>
  <p:sldIdLst>
    <p:sldId id="279" r:id="rId2"/>
    <p:sldId id="282" r:id="rId3"/>
    <p:sldId id="280" r:id="rId4"/>
    <p:sldId id="281" r:id="rId5"/>
    <p:sldId id="283" r:id="rId6"/>
    <p:sldId id="284" r:id="rId7"/>
    <p:sldId id="285" r:id="rId8"/>
    <p:sldId id="291" r:id="rId9"/>
    <p:sldId id="286" r:id="rId10"/>
    <p:sldId id="287" r:id="rId11"/>
    <p:sldId id="288" r:id="rId12"/>
    <p:sldId id="290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0" autoAdjust="0"/>
    <p:restoredTop sz="90741" autoAdjust="0"/>
  </p:normalViewPr>
  <p:slideViewPr>
    <p:cSldViewPr>
      <p:cViewPr>
        <p:scale>
          <a:sx n="50" d="100"/>
          <a:sy n="50" d="100"/>
        </p:scale>
        <p:origin x="-1746" y="-1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8A46EE0-EDC1-4C14-AA72-9E92037FA194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A602EF3-28EC-41FD-B58E-D4B8F9CD5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20975A-39EC-4D56-8431-B54A091E51DF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29C72-19A1-4BAD-ABB7-44CADBF58591}" type="slidenum">
              <a:rPr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4166DE-BCB5-4524-9D59-611429037F0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20975A-39EC-4D56-8431-B54A091E51DF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99AD1-9C3E-41CD-BF44-A06464CD0225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316CA-D886-4C74-B5B3-C865CDDE51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CEC40-2207-459F-BB63-EE1538E13C42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3EC75-C70A-4663-AC58-3574A9E36F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3264A-1E98-41E9-B80D-CB5D9C1942AF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0A33-E44A-428B-998A-8EA6FC3FD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88333-2CFC-4E43-88A4-6FE56DF85FD5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580AC-65BD-4C4D-8803-E463D2440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07EB9-72D3-4026-86F7-8BEF27ED7A31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1F8E9-E6AB-4BBA-A5AA-5C6A44F26A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5252D-E2DC-4140-A306-24E666071C30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09AF7-414F-4DB1-B433-D5187F59C7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BD9CE-0BDC-4FF9-84A4-A4FCFDF57D50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0832F-ADD6-43D4-8BBC-6313CC674C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68FF5-C3DA-4BDE-9717-F9BD1D2D2BA0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7476E-F9B5-4E80-9BE6-A749C79FA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147E3-926F-4388-A412-41AFD51B7580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0826D-3A41-45BB-B8BA-292288D27F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9156A-5517-48EB-8EE1-CE46E7935B23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B6BBD-78CC-41F9-AF6A-420A7FF7B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219F8-8508-466F-8CEF-89E4F8911EC6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5398F-1E64-4E29-9E92-3916D9C75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 userDrawn="1"/>
        </p:nvPicPr>
        <p:blipFill>
          <a:blip r:embed="rId2" cstate="print"/>
          <a:srcRect l="2599" r="5875" b="5263"/>
          <a:stretch>
            <a:fillRect/>
          </a:stretch>
        </p:blipFill>
        <p:spPr bwMode="auto">
          <a:xfrm>
            <a:off x="3175" y="5867400"/>
            <a:ext cx="9144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BC9B0-B312-4744-9B46-6983295AD32D}" type="datetimeFigureOut">
              <a:rPr/>
              <a:pPr>
                <a:defRPr/>
              </a:pPr>
              <a:t>02.12.2014</a:t>
            </a:fld>
            <a:endParaRPr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D3F78-505E-48BA-A448-3FA02F07A6EE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8" y="20638"/>
            <a:ext cx="3498850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3613" y="20638"/>
            <a:ext cx="5624512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8" y="2817813"/>
            <a:ext cx="7669212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2863" y="2819400"/>
            <a:ext cx="1460500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638" y="5089525"/>
            <a:ext cx="9097962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3"/>
          <p:cNvSpPr/>
          <p:nvPr userDrawn="1"/>
        </p:nvSpPr>
        <p:spPr>
          <a:xfrm>
            <a:off x="8755063" y="2470150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47F28"/>
              </a:solidFill>
            </a:endParaRP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ru-RU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>
            <a:normAutofit/>
          </a:bodyPr>
          <a:lstStyle>
            <a:lvl1pPr marL="0" indent="0" eaLnBrk="1" latinLnBrk="0" hangingPunct="1">
              <a:defRPr kumimoji="0" lang="ru-RU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32DF6CF-0748-48CE-8C39-3F8958E63017}" type="datetimeFigureOut">
              <a:rPr/>
              <a:pPr>
                <a:defRPr/>
              </a:pPr>
              <a:t>03.12.2014</a:t>
            </a:fld>
            <a:endParaRPr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A1DD816-228D-41A7-B01E-0EC4280F266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D38DA0-363C-4D51-BE7E-05A2EF59F447}" type="datetimeFigureOut">
              <a:rPr lang="en-US"/>
              <a:pPr>
                <a:defRPr/>
              </a:pPr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2229680-9F34-41DA-831F-B659B4F9A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62" r:id="rId12"/>
    <p:sldLayoutId id="2147483663" r:id="rId13"/>
  </p:sldLayoutIdLst>
  <p:transition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15.gif"/><Relationship Id="rId11" Type="http://schemas.openxmlformats.org/officeDocument/2006/relationships/image" Target="../media/image4.jpeg"/><Relationship Id="rId5" Type="http://schemas.openxmlformats.org/officeDocument/2006/relationships/image" Target="../media/image14.wmf"/><Relationship Id="rId10" Type="http://schemas.openxmlformats.org/officeDocument/2006/relationships/image" Target="../media/image5.jpeg"/><Relationship Id="rId4" Type="http://schemas.openxmlformats.org/officeDocument/2006/relationships/image" Target="../media/image13.wmf"/><Relationship Id="rId9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gif"/><Relationship Id="rId4" Type="http://schemas.openxmlformats.org/officeDocument/2006/relationships/image" Target="../media/image3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5"/>
          <p:cNvSpPr/>
          <p:nvPr/>
        </p:nvSpPr>
        <p:spPr>
          <a:xfrm rot="16200000">
            <a:off x="5905500" y="-419100"/>
            <a:ext cx="914400" cy="55626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25000"/>
                </a:srgbClr>
              </a:gs>
              <a:gs pos="3500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5"/>
          <p:cNvSpPr/>
          <p:nvPr/>
        </p:nvSpPr>
        <p:spPr>
          <a:xfrm>
            <a:off x="457200" y="0"/>
            <a:ext cx="2362200" cy="28956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25000"/>
                </a:srgbClr>
              </a:gs>
              <a:gs pos="3500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6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86200" y="1295400"/>
            <a:ext cx="4953000" cy="14160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charset="0"/>
              </a:rPr>
              <a:t>Разминка</a:t>
            </a:r>
            <a:endParaRPr sz="3200" b="1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5029200"/>
            <a:ext cx="7239000" cy="1828800"/>
          </a:xfrm>
        </p:spPr>
        <p:txBody>
          <a:bodyPr/>
          <a:lstStyle/>
          <a:p>
            <a:pPr algn="l">
              <a:defRPr/>
            </a:pPr>
            <a:endParaRPr sz="5600" b="0" dirty="0" smtClean="0">
              <a:latin typeface="Arial" charset="0"/>
              <a:cs typeface="Arial" charset="0"/>
            </a:endParaRPr>
          </a:p>
        </p:txBody>
      </p:sp>
      <p:sp>
        <p:nvSpPr>
          <p:cNvPr id="7171" name="Text Placeholder 2"/>
          <p:cNvSpPr>
            <a:spLocks/>
          </p:cNvSpPr>
          <p:nvPr/>
        </p:nvSpPr>
        <p:spPr bwMode="auto">
          <a:xfrm>
            <a:off x="3733800" y="1295400"/>
            <a:ext cx="49530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342900" indent="-342900" algn="r">
              <a:spcBef>
                <a:spcPct val="20000"/>
              </a:spcBef>
              <a:buFont typeface="Arial" charset="0"/>
              <a:buNone/>
            </a:pPr>
            <a:endParaRPr lang="ru-RU" sz="2200" dirty="0">
              <a:solidFill>
                <a:srgbClr val="5C5C5C"/>
              </a:solidFill>
            </a:endParaRPr>
          </a:p>
        </p:txBody>
      </p:sp>
      <p:sp>
        <p:nvSpPr>
          <p:cNvPr id="7172" name="Text Placeholder 2"/>
          <p:cNvSpPr>
            <a:spLocks/>
          </p:cNvSpPr>
          <p:nvPr/>
        </p:nvSpPr>
        <p:spPr bwMode="auto">
          <a:xfrm>
            <a:off x="1219200" y="5441950"/>
            <a:ext cx="49530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342900" indent="-342900" algn="r">
              <a:spcBef>
                <a:spcPct val="20000"/>
              </a:spcBef>
              <a:buFont typeface="Arial" charset="0"/>
              <a:buNone/>
            </a:pPr>
            <a:r>
              <a:rPr lang="ru-RU" sz="2200" dirty="0" smtClean="0">
                <a:solidFill>
                  <a:schemeClr val="bg1"/>
                </a:solidFill>
              </a:rPr>
              <a:t>Лаптев Данил 8 «А»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3352800"/>
            <a:ext cx="58921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Arial" charset="0"/>
              </a:rPr>
              <a:t>Словосочетание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Donut 2"/>
          <p:cNvSpPr>
            <a:spLocks noChangeAspect="1"/>
          </p:cNvSpPr>
          <p:nvPr/>
        </p:nvSpPr>
        <p:spPr>
          <a:xfrm>
            <a:off x="457200" y="228600"/>
            <a:ext cx="2311400" cy="2311400"/>
          </a:xfrm>
          <a:prstGeom prst="donut">
            <a:avLst>
              <a:gd name="adj" fmla="val 7709"/>
            </a:avLst>
          </a:prstGeom>
          <a:solidFill>
            <a:srgbClr val="C20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" y="609600"/>
            <a:ext cx="152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Lucida Bright" pitchFamily="18" charset="0"/>
              </a:rPr>
              <a:t>1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62000" y="609600"/>
            <a:ext cx="152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Lucida Bright" pitchFamily="18" charset="0"/>
              </a:rPr>
              <a:t>2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609600"/>
            <a:ext cx="152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Lucida Bright" pitchFamily="18" charset="0"/>
              </a:rPr>
              <a:t>3</a:t>
            </a:r>
          </a:p>
        </p:txBody>
      </p:sp>
      <p:sp>
        <p:nvSpPr>
          <p:cNvPr id="7" name="Donut 1"/>
          <p:cNvSpPr/>
          <p:nvPr/>
        </p:nvSpPr>
        <p:spPr>
          <a:xfrm>
            <a:off x="457200" y="228600"/>
            <a:ext cx="2362200" cy="2286000"/>
          </a:xfrm>
          <a:custGeom>
            <a:avLst/>
            <a:gdLst/>
            <a:ahLst/>
            <a:cxnLst/>
            <a:rect l="l" t="t" r="r" b="b"/>
            <a:pathLst>
              <a:path w="4767942" h="4767942">
                <a:moveTo>
                  <a:pt x="2701915" y="4406522"/>
                </a:moveTo>
                <a:cubicBezTo>
                  <a:pt x="2610773" y="4423345"/>
                  <a:pt x="2517228" y="4431561"/>
                  <a:pt x="2422071" y="4431720"/>
                </a:cubicBezTo>
                <a:lnTo>
                  <a:pt x="2422071" y="4668047"/>
                </a:lnTo>
                <a:cubicBezTo>
                  <a:pt x="2531216" y="4667875"/>
                  <a:pt x="2638476" y="4658446"/>
                  <a:pt x="2742917" y="4639059"/>
                </a:cubicBezTo>
                <a:close/>
                <a:moveTo>
                  <a:pt x="2066028" y="4406522"/>
                </a:moveTo>
                <a:lnTo>
                  <a:pt x="2025026" y="4639059"/>
                </a:lnTo>
                <a:cubicBezTo>
                  <a:pt x="2129467" y="4658446"/>
                  <a:pt x="2236727" y="4667875"/>
                  <a:pt x="2345871" y="4668047"/>
                </a:cubicBezTo>
                <a:lnTo>
                  <a:pt x="2345871" y="4431720"/>
                </a:lnTo>
                <a:cubicBezTo>
                  <a:pt x="2250714" y="4431561"/>
                  <a:pt x="2157170" y="4423345"/>
                  <a:pt x="2066028" y="4406522"/>
                </a:cubicBezTo>
                <a:close/>
                <a:moveTo>
                  <a:pt x="3048569" y="4321333"/>
                </a:moveTo>
                <a:cubicBezTo>
                  <a:pt x="2961187" y="4353465"/>
                  <a:pt x="2870435" y="4377834"/>
                  <a:pt x="2777263" y="4395022"/>
                </a:cubicBezTo>
                <a:lnTo>
                  <a:pt x="2818265" y="4627559"/>
                </a:lnTo>
                <a:cubicBezTo>
                  <a:pt x="2925184" y="4608196"/>
                  <a:pt x="3029238" y="4580248"/>
                  <a:pt x="3129322" y="4543200"/>
                </a:cubicBezTo>
                <a:close/>
                <a:moveTo>
                  <a:pt x="1719374" y="4321333"/>
                </a:moveTo>
                <a:lnTo>
                  <a:pt x="1638621" y="4543200"/>
                </a:lnTo>
                <a:cubicBezTo>
                  <a:pt x="1738705" y="4580248"/>
                  <a:pt x="1842759" y="4608197"/>
                  <a:pt x="1949678" y="4627559"/>
                </a:cubicBezTo>
                <a:lnTo>
                  <a:pt x="1990681" y="4395022"/>
                </a:lnTo>
                <a:cubicBezTo>
                  <a:pt x="1897508" y="4377834"/>
                  <a:pt x="1806756" y="4353465"/>
                  <a:pt x="1719374" y="4321333"/>
                </a:cubicBezTo>
                <a:close/>
                <a:moveTo>
                  <a:pt x="3375449" y="4177462"/>
                </a:moveTo>
                <a:cubicBezTo>
                  <a:pt x="3294102" y="4223384"/>
                  <a:pt x="3208972" y="4263231"/>
                  <a:pt x="3120126" y="4295142"/>
                </a:cubicBezTo>
                <a:lnTo>
                  <a:pt x="3200880" y="4517010"/>
                </a:lnTo>
                <a:cubicBezTo>
                  <a:pt x="3302832" y="4480617"/>
                  <a:pt x="3400440" y="4434922"/>
                  <a:pt x="3493522" y="4381970"/>
                </a:cubicBezTo>
                <a:close/>
                <a:moveTo>
                  <a:pt x="1392494" y="4177462"/>
                </a:moveTo>
                <a:lnTo>
                  <a:pt x="1274421" y="4381970"/>
                </a:lnTo>
                <a:cubicBezTo>
                  <a:pt x="1367503" y="4434923"/>
                  <a:pt x="1465111" y="4480617"/>
                  <a:pt x="1567063" y="4517010"/>
                </a:cubicBezTo>
                <a:lnTo>
                  <a:pt x="1647817" y="4295143"/>
                </a:lnTo>
                <a:cubicBezTo>
                  <a:pt x="1558971" y="4263232"/>
                  <a:pt x="1473841" y="4223384"/>
                  <a:pt x="1392494" y="4177462"/>
                </a:cubicBezTo>
                <a:close/>
                <a:moveTo>
                  <a:pt x="3671547" y="3977718"/>
                </a:moveTo>
                <a:cubicBezTo>
                  <a:pt x="3599284" y="4037289"/>
                  <a:pt x="3522359" y="4091299"/>
                  <a:pt x="3440589" y="4137888"/>
                </a:cubicBezTo>
                <a:lnTo>
                  <a:pt x="3558662" y="4342396"/>
                </a:lnTo>
                <a:cubicBezTo>
                  <a:pt x="3652479" y="4289077"/>
                  <a:pt x="3740684" y="4227145"/>
                  <a:pt x="3823528" y="4158842"/>
                </a:cubicBezTo>
                <a:close/>
                <a:moveTo>
                  <a:pt x="1096396" y="3977718"/>
                </a:moveTo>
                <a:lnTo>
                  <a:pt x="944415" y="4158842"/>
                </a:lnTo>
                <a:cubicBezTo>
                  <a:pt x="1027258" y="4227144"/>
                  <a:pt x="1115463" y="4289077"/>
                  <a:pt x="1209280" y="4342396"/>
                </a:cubicBezTo>
                <a:lnTo>
                  <a:pt x="1327353" y="4137888"/>
                </a:lnTo>
                <a:cubicBezTo>
                  <a:pt x="1245583" y="4091299"/>
                  <a:pt x="1168658" y="4037289"/>
                  <a:pt x="1096396" y="3977718"/>
                </a:cubicBezTo>
                <a:close/>
                <a:moveTo>
                  <a:pt x="3927907" y="3729224"/>
                </a:moveTo>
                <a:cubicBezTo>
                  <a:pt x="3867668" y="3801212"/>
                  <a:pt x="3801211" y="3867669"/>
                  <a:pt x="3729223" y="3927908"/>
                </a:cubicBezTo>
                <a:lnTo>
                  <a:pt x="3881078" y="4108881"/>
                </a:lnTo>
                <a:cubicBezTo>
                  <a:pt x="3963648" y="4039854"/>
                  <a:pt x="4039853" y="3963649"/>
                  <a:pt x="4108880" y="3881079"/>
                </a:cubicBezTo>
                <a:close/>
                <a:moveTo>
                  <a:pt x="840035" y="3729224"/>
                </a:moveTo>
                <a:lnTo>
                  <a:pt x="659063" y="3881079"/>
                </a:lnTo>
                <a:cubicBezTo>
                  <a:pt x="728090" y="3963649"/>
                  <a:pt x="804294" y="4039854"/>
                  <a:pt x="886865" y="4108881"/>
                </a:cubicBezTo>
                <a:lnTo>
                  <a:pt x="1038719" y="3927908"/>
                </a:lnTo>
                <a:cubicBezTo>
                  <a:pt x="966731" y="3867669"/>
                  <a:pt x="900274" y="3801212"/>
                  <a:pt x="840035" y="3729224"/>
                </a:cubicBezTo>
                <a:close/>
                <a:moveTo>
                  <a:pt x="4137888" y="3440590"/>
                </a:moveTo>
                <a:cubicBezTo>
                  <a:pt x="4091299" y="3522360"/>
                  <a:pt x="4037289" y="3599285"/>
                  <a:pt x="3977717" y="3671548"/>
                </a:cubicBezTo>
                <a:lnTo>
                  <a:pt x="4158841" y="3823529"/>
                </a:lnTo>
                <a:cubicBezTo>
                  <a:pt x="4227144" y="3740685"/>
                  <a:pt x="4289077" y="3652480"/>
                  <a:pt x="4342395" y="3558663"/>
                </a:cubicBezTo>
                <a:close/>
                <a:moveTo>
                  <a:pt x="630055" y="3440590"/>
                </a:moveTo>
                <a:lnTo>
                  <a:pt x="425547" y="3558663"/>
                </a:lnTo>
                <a:cubicBezTo>
                  <a:pt x="478866" y="3652480"/>
                  <a:pt x="540799" y="3740685"/>
                  <a:pt x="609102" y="3823529"/>
                </a:cubicBezTo>
                <a:lnTo>
                  <a:pt x="790225" y="3671548"/>
                </a:lnTo>
                <a:cubicBezTo>
                  <a:pt x="730654" y="3599285"/>
                  <a:pt x="676644" y="3522361"/>
                  <a:pt x="630055" y="3440590"/>
                </a:cubicBezTo>
                <a:close/>
                <a:moveTo>
                  <a:pt x="4295142" y="3120126"/>
                </a:moveTo>
                <a:cubicBezTo>
                  <a:pt x="4263231" y="3208973"/>
                  <a:pt x="4223383" y="3294102"/>
                  <a:pt x="4177461" y="3375450"/>
                </a:cubicBezTo>
                <a:lnTo>
                  <a:pt x="4381969" y="3493522"/>
                </a:lnTo>
                <a:cubicBezTo>
                  <a:pt x="4434922" y="3400441"/>
                  <a:pt x="4480617" y="3302832"/>
                  <a:pt x="4517010" y="3200880"/>
                </a:cubicBezTo>
                <a:close/>
                <a:moveTo>
                  <a:pt x="472800" y="3120126"/>
                </a:moveTo>
                <a:lnTo>
                  <a:pt x="250932" y="3200879"/>
                </a:lnTo>
                <a:cubicBezTo>
                  <a:pt x="287326" y="3302832"/>
                  <a:pt x="333020" y="3400441"/>
                  <a:pt x="385974" y="3493523"/>
                </a:cubicBezTo>
                <a:lnTo>
                  <a:pt x="590481" y="3375450"/>
                </a:lnTo>
                <a:cubicBezTo>
                  <a:pt x="544559" y="3294102"/>
                  <a:pt x="504711" y="3208972"/>
                  <a:pt x="472800" y="3120126"/>
                </a:cubicBezTo>
                <a:close/>
                <a:moveTo>
                  <a:pt x="4395022" y="2777262"/>
                </a:moveTo>
                <a:cubicBezTo>
                  <a:pt x="4377834" y="2870434"/>
                  <a:pt x="4353465" y="2961187"/>
                  <a:pt x="4321333" y="3048569"/>
                </a:cubicBezTo>
                <a:lnTo>
                  <a:pt x="4543200" y="3129322"/>
                </a:lnTo>
                <a:cubicBezTo>
                  <a:pt x="4580248" y="3029238"/>
                  <a:pt x="4608196" y="2925184"/>
                  <a:pt x="4627559" y="2818265"/>
                </a:cubicBezTo>
                <a:close/>
                <a:moveTo>
                  <a:pt x="372920" y="2777261"/>
                </a:moveTo>
                <a:lnTo>
                  <a:pt x="140383" y="2818264"/>
                </a:lnTo>
                <a:cubicBezTo>
                  <a:pt x="159746" y="2925183"/>
                  <a:pt x="187694" y="3029237"/>
                  <a:pt x="224742" y="3129321"/>
                </a:cubicBezTo>
                <a:lnTo>
                  <a:pt x="446609" y="3048568"/>
                </a:lnTo>
                <a:cubicBezTo>
                  <a:pt x="414477" y="2961186"/>
                  <a:pt x="390108" y="2870434"/>
                  <a:pt x="372920" y="2777261"/>
                </a:cubicBezTo>
                <a:close/>
                <a:moveTo>
                  <a:pt x="4431720" y="2422072"/>
                </a:moveTo>
                <a:cubicBezTo>
                  <a:pt x="4431561" y="2517229"/>
                  <a:pt x="4423345" y="2610774"/>
                  <a:pt x="4406522" y="2701915"/>
                </a:cubicBezTo>
                <a:lnTo>
                  <a:pt x="4639059" y="2742917"/>
                </a:lnTo>
                <a:cubicBezTo>
                  <a:pt x="4658445" y="2638476"/>
                  <a:pt x="4667875" y="2531217"/>
                  <a:pt x="4668047" y="2422072"/>
                </a:cubicBezTo>
                <a:close/>
                <a:moveTo>
                  <a:pt x="99895" y="2422072"/>
                </a:moveTo>
                <a:cubicBezTo>
                  <a:pt x="100067" y="2531216"/>
                  <a:pt x="109497" y="2638475"/>
                  <a:pt x="128884" y="2742916"/>
                </a:cubicBezTo>
                <a:lnTo>
                  <a:pt x="361420" y="2701914"/>
                </a:lnTo>
                <a:cubicBezTo>
                  <a:pt x="344597" y="2610773"/>
                  <a:pt x="336381" y="2517229"/>
                  <a:pt x="336222" y="2422072"/>
                </a:cubicBezTo>
                <a:close/>
                <a:moveTo>
                  <a:pt x="128883" y="2025027"/>
                </a:moveTo>
                <a:cubicBezTo>
                  <a:pt x="109497" y="2129469"/>
                  <a:pt x="100067" y="2236728"/>
                  <a:pt x="99895" y="2345872"/>
                </a:cubicBezTo>
                <a:lnTo>
                  <a:pt x="336222" y="2345872"/>
                </a:lnTo>
                <a:cubicBezTo>
                  <a:pt x="336381" y="2250716"/>
                  <a:pt x="344597" y="2157171"/>
                  <a:pt x="361420" y="2066030"/>
                </a:cubicBezTo>
                <a:close/>
                <a:moveTo>
                  <a:pt x="4639059" y="2025026"/>
                </a:moveTo>
                <a:lnTo>
                  <a:pt x="4406522" y="2066028"/>
                </a:lnTo>
                <a:cubicBezTo>
                  <a:pt x="4423345" y="2157170"/>
                  <a:pt x="4431561" y="2250715"/>
                  <a:pt x="4431720" y="2345872"/>
                </a:cubicBezTo>
                <a:lnTo>
                  <a:pt x="4668047" y="2345872"/>
                </a:lnTo>
                <a:cubicBezTo>
                  <a:pt x="4667875" y="2236727"/>
                  <a:pt x="4658446" y="2129468"/>
                  <a:pt x="4639059" y="2025026"/>
                </a:cubicBezTo>
                <a:close/>
                <a:moveTo>
                  <a:pt x="4543201" y="1638621"/>
                </a:moveTo>
                <a:lnTo>
                  <a:pt x="4321333" y="1719374"/>
                </a:lnTo>
                <a:cubicBezTo>
                  <a:pt x="4353465" y="1806756"/>
                  <a:pt x="4377835" y="1897509"/>
                  <a:pt x="4395023" y="1990681"/>
                </a:cubicBezTo>
                <a:lnTo>
                  <a:pt x="4627559" y="1949678"/>
                </a:lnTo>
                <a:cubicBezTo>
                  <a:pt x="4608197" y="1842759"/>
                  <a:pt x="4580248" y="1738705"/>
                  <a:pt x="4543201" y="1638621"/>
                </a:cubicBezTo>
                <a:close/>
                <a:moveTo>
                  <a:pt x="224742" y="1638621"/>
                </a:moveTo>
                <a:cubicBezTo>
                  <a:pt x="187694" y="1738706"/>
                  <a:pt x="159746" y="1842760"/>
                  <a:pt x="140383" y="1949679"/>
                </a:cubicBezTo>
                <a:lnTo>
                  <a:pt x="372920" y="1990682"/>
                </a:lnTo>
                <a:cubicBezTo>
                  <a:pt x="390108" y="1897509"/>
                  <a:pt x="414477" y="1806757"/>
                  <a:pt x="446609" y="1719375"/>
                </a:cubicBezTo>
                <a:close/>
                <a:moveTo>
                  <a:pt x="4381970" y="1274422"/>
                </a:moveTo>
                <a:lnTo>
                  <a:pt x="4177462" y="1392494"/>
                </a:lnTo>
                <a:cubicBezTo>
                  <a:pt x="4223384" y="1473842"/>
                  <a:pt x="4263232" y="1558971"/>
                  <a:pt x="4295142" y="1647817"/>
                </a:cubicBezTo>
                <a:lnTo>
                  <a:pt x="4517010" y="1567063"/>
                </a:lnTo>
                <a:cubicBezTo>
                  <a:pt x="4480617" y="1465111"/>
                  <a:pt x="4434923" y="1367503"/>
                  <a:pt x="4381970" y="1274422"/>
                </a:cubicBezTo>
                <a:close/>
                <a:moveTo>
                  <a:pt x="385972" y="1274421"/>
                </a:moveTo>
                <a:cubicBezTo>
                  <a:pt x="333020" y="1367503"/>
                  <a:pt x="287325" y="1465112"/>
                  <a:pt x="250932" y="1567064"/>
                </a:cubicBezTo>
                <a:lnTo>
                  <a:pt x="472800" y="1647817"/>
                </a:lnTo>
                <a:cubicBezTo>
                  <a:pt x="504711" y="1558971"/>
                  <a:pt x="544558" y="1473842"/>
                  <a:pt x="590480" y="1392494"/>
                </a:cubicBezTo>
                <a:close/>
                <a:moveTo>
                  <a:pt x="4158842" y="944415"/>
                </a:moveTo>
                <a:lnTo>
                  <a:pt x="3977718" y="1096396"/>
                </a:lnTo>
                <a:cubicBezTo>
                  <a:pt x="4037290" y="1168659"/>
                  <a:pt x="4091300" y="1245584"/>
                  <a:pt x="4137889" y="1327354"/>
                </a:cubicBezTo>
                <a:lnTo>
                  <a:pt x="4342397" y="1209281"/>
                </a:lnTo>
                <a:cubicBezTo>
                  <a:pt x="4289078" y="1115464"/>
                  <a:pt x="4227145" y="1027259"/>
                  <a:pt x="4158842" y="944415"/>
                </a:cubicBezTo>
                <a:close/>
                <a:moveTo>
                  <a:pt x="609100" y="944415"/>
                </a:moveTo>
                <a:cubicBezTo>
                  <a:pt x="540797" y="1027259"/>
                  <a:pt x="478865" y="1115464"/>
                  <a:pt x="425546" y="1209281"/>
                </a:cubicBezTo>
                <a:lnTo>
                  <a:pt x="630054" y="1327354"/>
                </a:lnTo>
                <a:cubicBezTo>
                  <a:pt x="676643" y="1245584"/>
                  <a:pt x="730652" y="1168659"/>
                  <a:pt x="790224" y="1096396"/>
                </a:cubicBezTo>
                <a:close/>
                <a:moveTo>
                  <a:pt x="3881078" y="659062"/>
                </a:moveTo>
                <a:lnTo>
                  <a:pt x="3729224" y="840035"/>
                </a:lnTo>
                <a:cubicBezTo>
                  <a:pt x="3801212" y="900274"/>
                  <a:pt x="3867669" y="966731"/>
                  <a:pt x="3927908" y="1038719"/>
                </a:cubicBezTo>
                <a:lnTo>
                  <a:pt x="4108881" y="886865"/>
                </a:lnTo>
                <a:cubicBezTo>
                  <a:pt x="4039854" y="804294"/>
                  <a:pt x="3963649" y="728090"/>
                  <a:pt x="3881078" y="659062"/>
                </a:cubicBezTo>
                <a:close/>
                <a:moveTo>
                  <a:pt x="886864" y="659062"/>
                </a:moveTo>
                <a:cubicBezTo>
                  <a:pt x="804293" y="728090"/>
                  <a:pt x="728089" y="804294"/>
                  <a:pt x="659062" y="886865"/>
                </a:cubicBezTo>
                <a:lnTo>
                  <a:pt x="840034" y="1038719"/>
                </a:lnTo>
                <a:cubicBezTo>
                  <a:pt x="900273" y="966731"/>
                  <a:pt x="966730" y="900274"/>
                  <a:pt x="1038718" y="840035"/>
                </a:cubicBezTo>
                <a:close/>
                <a:moveTo>
                  <a:pt x="3558663" y="425547"/>
                </a:moveTo>
                <a:lnTo>
                  <a:pt x="3440590" y="630055"/>
                </a:lnTo>
                <a:cubicBezTo>
                  <a:pt x="3522360" y="676644"/>
                  <a:pt x="3599285" y="730654"/>
                  <a:pt x="3671548" y="790225"/>
                </a:cubicBezTo>
                <a:lnTo>
                  <a:pt x="3823529" y="609101"/>
                </a:lnTo>
                <a:cubicBezTo>
                  <a:pt x="3740685" y="540798"/>
                  <a:pt x="3652480" y="478866"/>
                  <a:pt x="3558663" y="425547"/>
                </a:cubicBezTo>
                <a:close/>
                <a:moveTo>
                  <a:pt x="1209279" y="425547"/>
                </a:moveTo>
                <a:cubicBezTo>
                  <a:pt x="1115462" y="478866"/>
                  <a:pt x="1027257" y="540799"/>
                  <a:pt x="944414" y="609101"/>
                </a:cubicBezTo>
                <a:lnTo>
                  <a:pt x="1096395" y="790225"/>
                </a:lnTo>
                <a:cubicBezTo>
                  <a:pt x="1168657" y="730654"/>
                  <a:pt x="1245582" y="676644"/>
                  <a:pt x="1327352" y="630055"/>
                </a:cubicBezTo>
                <a:close/>
                <a:moveTo>
                  <a:pt x="2383971" y="420676"/>
                </a:moveTo>
                <a:cubicBezTo>
                  <a:pt x="1299673" y="420676"/>
                  <a:pt x="420676" y="1299673"/>
                  <a:pt x="420676" y="2383971"/>
                </a:cubicBezTo>
                <a:cubicBezTo>
                  <a:pt x="420676" y="3468269"/>
                  <a:pt x="1299673" y="4347266"/>
                  <a:pt x="2383971" y="4347266"/>
                </a:cubicBezTo>
                <a:cubicBezTo>
                  <a:pt x="3468269" y="4347266"/>
                  <a:pt x="4347266" y="3468269"/>
                  <a:pt x="4347266" y="2383971"/>
                </a:cubicBezTo>
                <a:cubicBezTo>
                  <a:pt x="4347266" y="1299673"/>
                  <a:pt x="3468269" y="420676"/>
                  <a:pt x="2383971" y="420676"/>
                </a:cubicBezTo>
                <a:close/>
                <a:moveTo>
                  <a:pt x="3200879" y="250932"/>
                </a:moveTo>
                <a:lnTo>
                  <a:pt x="3120126" y="472800"/>
                </a:lnTo>
                <a:cubicBezTo>
                  <a:pt x="3208972" y="504711"/>
                  <a:pt x="3294102" y="544559"/>
                  <a:pt x="3375450" y="590481"/>
                </a:cubicBezTo>
                <a:lnTo>
                  <a:pt x="3493523" y="385973"/>
                </a:lnTo>
                <a:cubicBezTo>
                  <a:pt x="3400441" y="333020"/>
                  <a:pt x="3302832" y="287326"/>
                  <a:pt x="3200879" y="250932"/>
                </a:cubicBezTo>
                <a:close/>
                <a:moveTo>
                  <a:pt x="1567064" y="250932"/>
                </a:moveTo>
                <a:cubicBezTo>
                  <a:pt x="1465111" y="287325"/>
                  <a:pt x="1367502" y="333020"/>
                  <a:pt x="1274419" y="385973"/>
                </a:cubicBezTo>
                <a:lnTo>
                  <a:pt x="1392492" y="590481"/>
                </a:lnTo>
                <a:cubicBezTo>
                  <a:pt x="1473840" y="544559"/>
                  <a:pt x="1558970" y="504711"/>
                  <a:pt x="1647817" y="472800"/>
                </a:cubicBezTo>
                <a:close/>
                <a:moveTo>
                  <a:pt x="2818264" y="140383"/>
                </a:moveTo>
                <a:lnTo>
                  <a:pt x="2777262" y="372920"/>
                </a:lnTo>
                <a:cubicBezTo>
                  <a:pt x="2870434" y="390108"/>
                  <a:pt x="2961186" y="414477"/>
                  <a:pt x="3048568" y="446609"/>
                </a:cubicBezTo>
                <a:lnTo>
                  <a:pt x="3129322" y="224742"/>
                </a:lnTo>
                <a:cubicBezTo>
                  <a:pt x="3029237" y="187694"/>
                  <a:pt x="2925183" y="159746"/>
                  <a:pt x="2818264" y="140383"/>
                </a:cubicBezTo>
                <a:close/>
                <a:moveTo>
                  <a:pt x="1949679" y="140383"/>
                </a:moveTo>
                <a:cubicBezTo>
                  <a:pt x="1842760" y="159746"/>
                  <a:pt x="1738706" y="187694"/>
                  <a:pt x="1638621" y="224742"/>
                </a:cubicBezTo>
                <a:lnTo>
                  <a:pt x="1719375" y="446609"/>
                </a:lnTo>
                <a:cubicBezTo>
                  <a:pt x="1806757" y="414477"/>
                  <a:pt x="1897509" y="390108"/>
                  <a:pt x="1990682" y="372920"/>
                </a:cubicBezTo>
                <a:close/>
                <a:moveTo>
                  <a:pt x="2422071" y="99895"/>
                </a:moveTo>
                <a:lnTo>
                  <a:pt x="2422071" y="336222"/>
                </a:lnTo>
                <a:cubicBezTo>
                  <a:pt x="2517228" y="336381"/>
                  <a:pt x="2610773" y="344597"/>
                  <a:pt x="2701914" y="361420"/>
                </a:cubicBezTo>
                <a:lnTo>
                  <a:pt x="2742917" y="128884"/>
                </a:lnTo>
                <a:cubicBezTo>
                  <a:pt x="2638475" y="109497"/>
                  <a:pt x="2531216" y="100067"/>
                  <a:pt x="2422071" y="99895"/>
                </a:cubicBezTo>
                <a:close/>
                <a:moveTo>
                  <a:pt x="2345871" y="99895"/>
                </a:moveTo>
                <a:cubicBezTo>
                  <a:pt x="2236727" y="100067"/>
                  <a:pt x="2129468" y="109497"/>
                  <a:pt x="2025027" y="128883"/>
                </a:cubicBezTo>
                <a:lnTo>
                  <a:pt x="2066029" y="361420"/>
                </a:lnTo>
                <a:cubicBezTo>
                  <a:pt x="2157170" y="344597"/>
                  <a:pt x="2250715" y="336381"/>
                  <a:pt x="2345871" y="336222"/>
                </a:cubicBezTo>
                <a:close/>
                <a:moveTo>
                  <a:pt x="2383971" y="0"/>
                </a:moveTo>
                <a:cubicBezTo>
                  <a:pt x="3700602" y="0"/>
                  <a:pt x="4767942" y="1067340"/>
                  <a:pt x="4767942" y="2383971"/>
                </a:cubicBezTo>
                <a:cubicBezTo>
                  <a:pt x="4767942" y="3700602"/>
                  <a:pt x="3700602" y="4767942"/>
                  <a:pt x="2383971" y="4767942"/>
                </a:cubicBezTo>
                <a:cubicBezTo>
                  <a:pt x="1067340" y="4767942"/>
                  <a:pt x="0" y="3700602"/>
                  <a:pt x="0" y="2383971"/>
                </a:cubicBezTo>
                <a:cubicBezTo>
                  <a:pt x="0" y="1067340"/>
                  <a:pt x="1067340" y="0"/>
                  <a:pt x="238397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4" descr="D:\Users\Данил\AppData\Local\Microsoft\Windows\Temporary Internet Files\Content.IE5\MNBYPAM4\MM900395735[1].gif"/>
          <p:cNvPicPr>
            <a:picLocks noChangeAspect="1" noChangeArrowheads="1" noCrop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0"/>
            <a:ext cx="1752600" cy="1752600"/>
          </a:xfrm>
          <a:prstGeom prst="rect">
            <a:avLst/>
          </a:prstGeom>
          <a:noFill/>
        </p:spPr>
      </p:pic>
      <p:pic>
        <p:nvPicPr>
          <p:cNvPr id="16386" name="Picture 2" descr="http://videotutor-rusyaz.ru/forma_podpiski/arrow.gif"/>
          <p:cNvPicPr>
            <a:picLocks noChangeAspect="1" noChangeArrowheads="1" noCrop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4435356" y="60444"/>
            <a:ext cx="990600" cy="19365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Users\Данил\AppData\Local\Microsoft\Windows\Temporary Internet Files\Content.IE5\MNBYPAM4\MM90039574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0"/>
            <a:ext cx="5514975" cy="1447800"/>
          </a:xfrm>
          <a:prstGeom prst="rect">
            <a:avLst/>
          </a:prstGeom>
          <a:noFill/>
        </p:spPr>
      </p:pic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0" y="0"/>
            <a:ext cx="9144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folHlink"/>
                </a:solidFill>
              </a:rPr>
              <a:t>Задание № 1:</a:t>
            </a:r>
          </a:p>
          <a:p>
            <a:pPr>
              <a:spcBef>
                <a:spcPct val="50000"/>
              </a:spcBef>
            </a:pPr>
            <a:endParaRPr lang="ru-RU" sz="2800" dirty="0" smtClean="0">
              <a:solidFill>
                <a:schemeClr val="folHlink"/>
              </a:solidFill>
            </a:endParaRPr>
          </a:p>
          <a:p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каком словосочетании вид связи — согласование?</a:t>
            </a:r>
          </a:p>
          <a:p>
            <a:endParaRPr lang="ru-RU" sz="2800" b="1" i="1" dirty="0" smtClean="0"/>
          </a:p>
          <a:p>
            <a:r>
              <a:rPr lang="ru-RU" sz="3600" dirty="0" smtClean="0"/>
              <a:t>1) наши шефы</a:t>
            </a:r>
            <a:br>
              <a:rPr lang="ru-RU" sz="3600" dirty="0" smtClean="0"/>
            </a:br>
            <a:r>
              <a:rPr lang="ru-RU" sz="3600" dirty="0" smtClean="0"/>
              <a:t>2) быстро доехать</a:t>
            </a:r>
            <a:br>
              <a:rPr lang="ru-RU" sz="3600" dirty="0" smtClean="0"/>
            </a:br>
            <a:r>
              <a:rPr lang="ru-RU" sz="3600" dirty="0" smtClean="0"/>
              <a:t>3) прогулка верхом</a:t>
            </a:r>
            <a:br>
              <a:rPr lang="ru-RU" sz="3600" dirty="0" smtClean="0"/>
            </a:br>
            <a:r>
              <a:rPr lang="ru-RU" sz="3600" dirty="0" smtClean="0"/>
              <a:t>4) выглянуло из-за туч</a:t>
            </a:r>
          </a:p>
          <a:p>
            <a:pPr>
              <a:spcBef>
                <a:spcPct val="50000"/>
              </a:spcBef>
            </a:pPr>
            <a:endParaRPr lang="ru-RU" sz="2800" dirty="0">
              <a:solidFill>
                <a:schemeClr val="folHlink"/>
              </a:solidFill>
            </a:endParaRPr>
          </a:p>
        </p:txBody>
      </p:sp>
      <p:pic>
        <p:nvPicPr>
          <p:cNvPr id="2050" name="Picture 2" descr="D:\Users\Данил\AppData\Local\Microsoft\Windows\Temporary Internet Files\Content.IE5\ACOUZAR3\MM900303364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2950" y="228600"/>
            <a:ext cx="781050" cy="746592"/>
          </a:xfrm>
          <a:prstGeom prst="rect">
            <a:avLst/>
          </a:prstGeom>
          <a:noFill/>
        </p:spPr>
      </p:pic>
      <p:pic>
        <p:nvPicPr>
          <p:cNvPr id="2051" name="Picture 3" descr="D:\Users\Данил\AppData\Local\Microsoft\Windows\Temporary Internet Files\Content.IE5\MNBYPAM4\MM900282749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1524000"/>
            <a:ext cx="28194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D:\Users\Данил\AppData\Local\Microsoft\Windows\Temporary Internet Files\Content.IE5\MNBYPAM4\MM90039574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0225" y="0"/>
            <a:ext cx="3533775" cy="857250"/>
          </a:xfrm>
          <a:prstGeom prst="rect">
            <a:avLst/>
          </a:prstGeom>
          <a:noFill/>
        </p:spPr>
      </p:pic>
      <p:pic>
        <p:nvPicPr>
          <p:cNvPr id="3075" name="Picture 3" descr="D:\Users\Данил\AppData\Local\Microsoft\Windows\Temporary Internet Files\Content.IE5\MNBYPAM4\MM90039574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0"/>
            <a:ext cx="3533775" cy="857250"/>
          </a:xfrm>
          <a:prstGeom prst="rect">
            <a:avLst/>
          </a:prstGeom>
          <a:noFill/>
        </p:spPr>
      </p:pic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0" y="0"/>
            <a:ext cx="609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folHlink"/>
                </a:solidFill>
              </a:rPr>
              <a:t>Задание № 2:</a:t>
            </a:r>
            <a:endParaRPr lang="ru-RU" sz="2800" dirty="0">
              <a:solidFill>
                <a:schemeClr val="folHlin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5334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Замените глагольные словосочетания именными.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0" y="1828800"/>
            <a:ext cx="9144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i="1" dirty="0" smtClean="0"/>
              <a:t>Оформить документы-</a:t>
            </a:r>
          </a:p>
          <a:p>
            <a:pPr>
              <a:spcBef>
                <a:spcPct val="50000"/>
              </a:spcBef>
            </a:pPr>
            <a:r>
              <a:rPr lang="ru-RU" sz="2800" i="1" dirty="0" smtClean="0"/>
              <a:t>Посетить выставку-</a:t>
            </a:r>
          </a:p>
          <a:p>
            <a:pPr>
              <a:spcBef>
                <a:spcPct val="50000"/>
              </a:spcBef>
            </a:pPr>
            <a:r>
              <a:rPr lang="ru-RU" sz="2800" i="1" dirty="0" smtClean="0"/>
              <a:t>Осветить коридор-</a:t>
            </a:r>
          </a:p>
          <a:p>
            <a:pPr>
              <a:spcBef>
                <a:spcPct val="50000"/>
              </a:spcBef>
            </a:pPr>
            <a:r>
              <a:rPr lang="ru-RU" sz="2800" i="1" dirty="0" smtClean="0"/>
              <a:t>Презирать врагов-</a:t>
            </a:r>
            <a:endParaRPr lang="ru-RU" sz="2800" dirty="0">
              <a:solidFill>
                <a:schemeClr val="folHlink"/>
              </a:solidFill>
            </a:endParaRPr>
          </a:p>
        </p:txBody>
      </p:sp>
      <p:pic>
        <p:nvPicPr>
          <p:cNvPr id="3074" name="Picture 2" descr="D:\Users\Данил\AppData\Local\Microsoft\Windows\Temporary Internet Files\Content.IE5\V8UV5Y0U\MM900284084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5872162"/>
            <a:ext cx="2286305" cy="98583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81000" y="548640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smtClean="0">
                <a:solidFill>
                  <a:schemeClr val="tx2"/>
                </a:solidFill>
              </a:rPr>
              <a:t>*Образец: читать книгу (вин .</a:t>
            </a:r>
            <a:r>
              <a:rPr lang="ru-RU" b="1" i="1" u="sng" dirty="0" err="1" smtClean="0">
                <a:solidFill>
                  <a:schemeClr val="tx2"/>
                </a:solidFill>
              </a:rPr>
              <a:t>пад</a:t>
            </a:r>
            <a:r>
              <a:rPr lang="ru-RU" b="1" i="1" u="sng" dirty="0" smtClean="0">
                <a:solidFill>
                  <a:schemeClr val="tx2"/>
                </a:solidFill>
              </a:rPr>
              <a:t>.) – чтение книги (род. </a:t>
            </a:r>
            <a:r>
              <a:rPr lang="ru-RU" b="1" i="1" u="sng" dirty="0" err="1" smtClean="0">
                <a:solidFill>
                  <a:schemeClr val="tx2"/>
                </a:solidFill>
              </a:rPr>
              <a:t>пад</a:t>
            </a:r>
            <a:r>
              <a:rPr lang="ru-RU" b="1" i="1" u="sng" dirty="0" smtClean="0">
                <a:solidFill>
                  <a:schemeClr val="tx2"/>
                </a:solidFill>
              </a:rPr>
              <a:t>.).</a:t>
            </a:r>
            <a:endParaRPr lang="ru-RU" b="1" i="1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4"/>
          <p:cNvSpPr txBox="1">
            <a:spLocks noChangeArrowheads="1"/>
          </p:cNvSpPr>
          <p:nvPr/>
        </p:nvSpPr>
        <p:spPr bwMode="auto">
          <a:xfrm>
            <a:off x="0" y="0"/>
            <a:ext cx="609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folHlink"/>
                </a:solidFill>
              </a:rPr>
              <a:t>Задание № 3:</a:t>
            </a:r>
            <a:endParaRPr lang="ru-RU" sz="2800" dirty="0">
              <a:solidFill>
                <a:schemeClr val="folHlin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755063" y="2470150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47F28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457200"/>
            <a:ext cx="9144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Найдите словосочетания с примыканием</a:t>
            </a:r>
          </a:p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(Выпишите цифры)</a:t>
            </a:r>
            <a:endParaRPr lang="ru-RU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0" y="1752600"/>
            <a:ext cx="6096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  <a:buAutoNum type="arabicParenR"/>
            </a:pPr>
            <a:r>
              <a:rPr lang="ru-RU" sz="3600" dirty="0" smtClean="0">
                <a:solidFill>
                  <a:schemeClr val="folHlink"/>
                </a:solidFill>
              </a:rPr>
              <a:t>Летел высоко</a:t>
            </a:r>
          </a:p>
          <a:p>
            <a:pPr marL="514350" indent="-514350">
              <a:spcBef>
                <a:spcPct val="50000"/>
              </a:spcBef>
              <a:buAutoNum type="arabicParenR"/>
            </a:pPr>
            <a:r>
              <a:rPr lang="ru-RU" sz="3600" dirty="0" smtClean="0">
                <a:solidFill>
                  <a:schemeClr val="folHlink"/>
                </a:solidFill>
              </a:rPr>
              <a:t>Ушел гулять</a:t>
            </a:r>
          </a:p>
          <a:p>
            <a:pPr marL="514350" indent="-514350">
              <a:spcBef>
                <a:spcPct val="50000"/>
              </a:spcBef>
              <a:buAutoNum type="arabicParenR"/>
            </a:pPr>
            <a:r>
              <a:rPr lang="ru-RU" sz="3600" dirty="0" smtClean="0">
                <a:solidFill>
                  <a:schemeClr val="folHlink"/>
                </a:solidFill>
              </a:rPr>
              <a:t>Теплая вода</a:t>
            </a:r>
          </a:p>
          <a:p>
            <a:pPr marL="514350" indent="-514350">
              <a:spcBef>
                <a:spcPct val="50000"/>
              </a:spcBef>
              <a:buAutoNum type="arabicParenR"/>
            </a:pPr>
            <a:r>
              <a:rPr lang="ru-RU" sz="3600" dirty="0" smtClean="0">
                <a:solidFill>
                  <a:schemeClr val="folHlink"/>
                </a:solidFill>
              </a:rPr>
              <a:t>Я точно знал ответ</a:t>
            </a:r>
            <a:endParaRPr lang="ru-RU" sz="3600" dirty="0">
              <a:solidFill>
                <a:schemeClr val="folHlink"/>
              </a:solidFill>
            </a:endParaRPr>
          </a:p>
        </p:txBody>
      </p:sp>
      <p:pic>
        <p:nvPicPr>
          <p:cNvPr id="1026" name="Picture 2" descr="D:\Users\Данил\AppData\Local\Microsoft\Windows\Temporary Internet Files\Content.IE5\DW6BE49I\MC90023901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0"/>
            <a:ext cx="741568" cy="609600"/>
          </a:xfrm>
          <a:prstGeom prst="rect">
            <a:avLst/>
          </a:prstGeom>
          <a:noFill/>
        </p:spPr>
      </p:pic>
      <p:pic>
        <p:nvPicPr>
          <p:cNvPr id="1027" name="Picture 3" descr="D:\Users\Данил\AppData\Local\Microsoft\Windows\Temporary Internet Files\Content.IE5\DW6BE49I\MC900088568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01991" y="4800600"/>
            <a:ext cx="1442009" cy="1793138"/>
          </a:xfrm>
          <a:prstGeom prst="rect">
            <a:avLst/>
          </a:prstGeom>
          <a:noFill/>
        </p:spPr>
      </p:pic>
      <p:pic>
        <p:nvPicPr>
          <p:cNvPr id="1031" name="Picture 7" descr="D:\Users\Данил\AppData\Local\Microsoft\Windows\Temporary Internet Files\Content.IE5\ACOUZAR3\MM900282748[1]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2133600"/>
            <a:ext cx="2590800" cy="2590800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19488" y="0"/>
            <a:ext cx="5624512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3498850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0" y="2667000"/>
            <a:ext cx="7620000" cy="1981200"/>
            <a:chOff x="0" y="5089818"/>
            <a:chExt cx="9144000" cy="1768182"/>
          </a:xfrm>
        </p:grpSpPr>
        <p:pic>
          <p:nvPicPr>
            <p:cNvPr id="35849" name="Picture 10"/>
            <p:cNvPicPr>
              <a:picLocks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064" y="5089818"/>
              <a:ext cx="9098280" cy="1737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0" y="5181911"/>
              <a:ext cx="45720" cy="16760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 rot="5400000">
              <a:off x="4537997" y="2251997"/>
              <a:ext cx="68007" cy="9144000"/>
            </a:xfrm>
            <a:prstGeom prst="rect">
              <a:avLst/>
            </a:prstGeom>
            <a:solidFill>
              <a:schemeClr val="bg1"/>
            </a:solidFill>
            <a:ln w="25400" algn="ctr">
              <a:noFill/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098280" y="5159242"/>
              <a:ext cx="45720" cy="16760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43800" y="2743200"/>
            <a:ext cx="1600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4552950"/>
            <a:ext cx="76200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Users\Данил\AppData\Local\Microsoft\Windows\Temporary Internet Files\Content.IE5\V8UV5Y0U\MM900395769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29600" y="304800"/>
            <a:ext cx="647700" cy="1600200"/>
          </a:xfrm>
          <a:prstGeom prst="rect">
            <a:avLst/>
          </a:prstGeom>
          <a:noFill/>
        </p:spPr>
      </p:pic>
      <p:pic>
        <p:nvPicPr>
          <p:cNvPr id="4098" name="Picture 2" descr="D:\Users\Данил\AppData\Local\Microsoft\Windows\Temporary Internet Files\Content.IE5\DW6BE49I\MM900395712[1].gif"/>
          <p:cNvPicPr>
            <a:picLocks noChangeAspect="1" noChangeArrowheads="1" noCrop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05600" y="5105400"/>
            <a:ext cx="2438400" cy="1752600"/>
          </a:xfrm>
          <a:prstGeom prst="rect">
            <a:avLst/>
          </a:prstGeom>
          <a:noFill/>
        </p:spPr>
      </p:pic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0" y="0"/>
            <a:ext cx="91440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folHlink"/>
                </a:solidFill>
              </a:rPr>
              <a:t>Задание № 4:</a:t>
            </a:r>
          </a:p>
          <a:p>
            <a:r>
              <a:rPr lang="ru-RU" sz="2800" b="1" i="1" dirty="0" smtClean="0">
                <a:solidFill>
                  <a:schemeClr val="accent1">
                    <a:lumMod val="75000"/>
                  </a:schemeClr>
                </a:solidFill>
              </a:rPr>
              <a:t>В каком словосочетании вид связи — управление?</a:t>
            </a:r>
          </a:p>
          <a:p>
            <a:endParaRPr lang="ru-RU" sz="2800" dirty="0" smtClean="0"/>
          </a:p>
          <a:p>
            <a:r>
              <a:rPr lang="ru-RU" sz="2800" dirty="0" smtClean="0"/>
              <a:t>1) немного странно</a:t>
            </a:r>
            <a:br>
              <a:rPr lang="ru-RU" sz="2800" dirty="0" smtClean="0"/>
            </a:br>
            <a:r>
              <a:rPr lang="ru-RU" sz="2800" dirty="0" smtClean="0"/>
              <a:t>2) забыл рассказать</a:t>
            </a:r>
            <a:br>
              <a:rPr lang="ru-RU" sz="2800" dirty="0" smtClean="0"/>
            </a:br>
            <a:r>
              <a:rPr lang="ru-RU" sz="2800" dirty="0" smtClean="0"/>
              <a:t>3) таять во мгле</a:t>
            </a:r>
            <a:br>
              <a:rPr lang="ru-RU" sz="2800" dirty="0" smtClean="0"/>
            </a:br>
            <a:r>
              <a:rPr lang="ru-RU" sz="2800" dirty="0" smtClean="0"/>
              <a:t>4) рубашка навыпуск</a:t>
            </a:r>
            <a:br>
              <a:rPr lang="ru-RU" sz="2800" dirty="0" smtClean="0"/>
            </a:br>
            <a:endParaRPr lang="ru-RU" sz="2800" dirty="0" smtClean="0"/>
          </a:p>
          <a:p>
            <a:pPr>
              <a:spcBef>
                <a:spcPct val="50000"/>
              </a:spcBef>
            </a:pPr>
            <a:endParaRPr lang="ru-RU" sz="2800" dirty="0">
              <a:solidFill>
                <a:schemeClr val="folHlink"/>
              </a:solidFill>
            </a:endParaRPr>
          </a:p>
        </p:txBody>
      </p:sp>
      <p:pic>
        <p:nvPicPr>
          <p:cNvPr id="4101" name="Picture 5" descr="D:\Users\Данил\AppData\Local\Microsoft\Windows\Temporary Internet Files\Content.IE5\V8UV5Y0U\MM900395765[1].gif"/>
          <p:cNvPicPr>
            <a:picLocks noChangeAspect="1" noChangeArrowheads="1" noCrop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6210299"/>
            <a:ext cx="3076578" cy="1295401"/>
          </a:xfrm>
          <a:prstGeom prst="rect">
            <a:avLst/>
          </a:prstGeom>
          <a:noFill/>
        </p:spPr>
      </p:pic>
      <p:pic>
        <p:nvPicPr>
          <p:cNvPr id="8" name="Picture 11" descr="D:\Users\Данил\AppData\Local\Microsoft\Windows\Temporary Internet Files\Content.IE5\V8UV5Y0U\MM900395745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0" y="2895600"/>
            <a:ext cx="1238250" cy="123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folHlink"/>
                </a:solidFill>
              </a:rPr>
              <a:t>Задание № 5:</a:t>
            </a:r>
          </a:p>
          <a:p>
            <a:pPr>
              <a:spcBef>
                <a:spcPct val="50000"/>
              </a:spcBef>
            </a:pPr>
            <a:r>
              <a:rPr lang="ru-RU" sz="2800" b="1" i="1" dirty="0" smtClean="0"/>
              <a:t>Из предложения выпишите словосочетание </a:t>
            </a:r>
          </a:p>
          <a:p>
            <a:pPr>
              <a:spcBef>
                <a:spcPct val="50000"/>
              </a:spcBef>
            </a:pPr>
            <a:r>
              <a:rPr lang="ru-RU" sz="2800" b="1" i="1" dirty="0" smtClean="0"/>
              <a:t>со связью </a:t>
            </a:r>
            <a:r>
              <a:rPr lang="ru-RU" sz="2800" b="1" i="1" dirty="0" smtClean="0">
                <a:solidFill>
                  <a:srgbClr val="FF0000"/>
                </a:solidFill>
              </a:rPr>
              <a:t>УПРАВЛЕНИЕ.</a:t>
            </a:r>
          </a:p>
          <a:p>
            <a:pPr>
              <a:spcBef>
                <a:spcPct val="50000"/>
              </a:spcBef>
            </a:pPr>
            <a:endParaRPr lang="ru-RU" sz="2800" b="1" i="1" dirty="0" smtClean="0">
              <a:solidFill>
                <a:srgbClr val="FF0066"/>
              </a:solidFill>
            </a:endParaRPr>
          </a:p>
          <a:p>
            <a:pPr>
              <a:spcBef>
                <a:spcPct val="50000"/>
              </a:spcBef>
            </a:pPr>
            <a:endParaRPr lang="ru-RU" dirty="0" smtClean="0">
              <a:solidFill>
                <a:schemeClr val="folHlink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5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Впервые вижу его днем.</a:t>
            </a:r>
          </a:p>
        </p:txBody>
      </p:sp>
      <p:pic>
        <p:nvPicPr>
          <p:cNvPr id="3" name="Picture 13" descr="D:\Users\Данил\AppData\Local\Microsoft\Windows\Temporary Internet Files\Content.IE5\ACOUZAR3\MM900395741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191000"/>
            <a:ext cx="2057400" cy="2057400"/>
          </a:xfrm>
          <a:prstGeom prst="rect">
            <a:avLst/>
          </a:prstGeom>
          <a:noFill/>
        </p:spPr>
      </p:pic>
      <p:pic>
        <p:nvPicPr>
          <p:cNvPr id="6151" name="Picture 7" descr="D:\Users\Данил\AppData\Local\Microsoft\Windows\Temporary Internet Files\Content.IE5\MNBYPAM4\MM900354410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524000"/>
            <a:ext cx="1447800" cy="1284339"/>
          </a:xfrm>
          <a:prstGeom prst="rect">
            <a:avLst/>
          </a:prstGeom>
          <a:noFill/>
        </p:spPr>
      </p:pic>
      <p:pic>
        <p:nvPicPr>
          <p:cNvPr id="6155" name="Picture 11" descr="D:\Users\Данил\AppData\Local\Microsoft\Windows\Temporary Internet Files\Content.IE5\MNBYPAM4\MM900318135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0"/>
            <a:ext cx="762000" cy="762000"/>
          </a:xfrm>
          <a:prstGeom prst="rect">
            <a:avLst/>
          </a:prstGeom>
          <a:noFill/>
        </p:spPr>
      </p:pic>
      <p:pic>
        <p:nvPicPr>
          <p:cNvPr id="6158" name="Picture 14" descr="D:\Users\Данил\AppData\Local\Microsoft\Windows\Temporary Internet Files\Content.IE5\DW6BE49I\MM900295151[1]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800600"/>
            <a:ext cx="2705100" cy="12366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Users\Данил\AppData\Local\Microsoft\Windows\Temporary Internet Files\Content.IE5\DW6BE49I\MM90039571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447800"/>
            <a:ext cx="1524000" cy="12954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1"/>
            <a:ext cx="91440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folHlink"/>
                </a:solidFill>
              </a:rPr>
              <a:t>Задание № 6:</a:t>
            </a:r>
          </a:p>
          <a:p>
            <a:pPr>
              <a:spcBef>
                <a:spcPct val="50000"/>
              </a:spcBef>
            </a:pPr>
            <a:endParaRPr lang="ru-RU" sz="2800" dirty="0" smtClean="0">
              <a:solidFill>
                <a:schemeClr val="folHlink"/>
              </a:solidFill>
            </a:endParaRPr>
          </a:p>
          <a:p>
            <a:r>
              <a:rPr lang="ru-RU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Выберете способ связи слов «примыкание»</a:t>
            </a:r>
          </a:p>
          <a:p>
            <a:endParaRPr lang="ru-RU" sz="28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ru-RU" sz="4000" dirty="0" smtClean="0"/>
              <a:t> велосипедное колесо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4000" dirty="0" smtClean="0"/>
              <a:t> сказано верно</a:t>
            </a:r>
          </a:p>
          <a:p>
            <a:pPr marL="514350" indent="-514350">
              <a:buAutoNum type="arabicParenR" startAt="3"/>
            </a:pPr>
            <a:r>
              <a:rPr lang="ru-RU" sz="4000" dirty="0" smtClean="0"/>
              <a:t> вера в будущее</a:t>
            </a:r>
          </a:p>
          <a:p>
            <a:pPr marL="514350" indent="-514350"/>
            <a:r>
              <a:rPr lang="ru-RU" sz="4000" dirty="0" smtClean="0"/>
              <a:t>4)   верный ответ</a:t>
            </a:r>
          </a:p>
          <a:p>
            <a:pPr marL="514350" indent="-514350"/>
            <a:r>
              <a:rPr lang="ru-RU" sz="4000" dirty="0" smtClean="0"/>
              <a:t>5)   колесо велосипеда</a:t>
            </a:r>
            <a:r>
              <a:rPr lang="ru-RU" sz="4000" dirty="0" smtClean="0">
                <a:solidFill>
                  <a:schemeClr val="folHlink"/>
                </a:solidFill>
              </a:rPr>
              <a:t> </a:t>
            </a:r>
          </a:p>
        </p:txBody>
      </p:sp>
      <p:pic>
        <p:nvPicPr>
          <p:cNvPr id="5123" name="Picture 3" descr="D:\Users\Данил\AppData\Local\Microsoft\Windows\Temporary Internet Files\Content.IE5\ACOUZAR3\MM900395772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0"/>
            <a:ext cx="3810000" cy="571500"/>
          </a:xfrm>
          <a:prstGeom prst="rect">
            <a:avLst/>
          </a:prstGeom>
          <a:noFill/>
        </p:spPr>
      </p:pic>
      <p:pic>
        <p:nvPicPr>
          <p:cNvPr id="5128" name="Picture 8" descr="D:\Users\Данил\AppData\Local\Microsoft\Windows\Temporary Internet Files\Content.IE5\DW6BE49I\MM900395781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0"/>
            <a:ext cx="1095375" cy="1238250"/>
          </a:xfrm>
          <a:prstGeom prst="rect">
            <a:avLst/>
          </a:prstGeom>
          <a:noFill/>
        </p:spPr>
      </p:pic>
      <p:pic>
        <p:nvPicPr>
          <p:cNvPr id="5132" name="Picture 12" descr="D:\Users\Данил\AppData\Local\Microsoft\Windows\Temporary Internet Files\Content.IE5\DW6BE49I\MM900395773[1].gif"/>
          <p:cNvPicPr>
            <a:picLocks noChangeAspect="1" noChangeArrowheads="1" noCrop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2933" y="5638800"/>
            <a:ext cx="1761067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Users\Данил\AppData\Local\Microsoft\Windows\Temporary Internet Files\Content.IE5\MNBYPAM4\MM900395740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429000" cy="857250"/>
          </a:xfrm>
          <a:prstGeom prst="rect">
            <a:avLst/>
          </a:prstGeom>
          <a:noFill/>
        </p:spPr>
      </p:pic>
      <p:pic>
        <p:nvPicPr>
          <p:cNvPr id="9218" name="Picture 2" descr="D:\Users\Данил\AppData\Local\Microsoft\Windows\Temporary Internet Files\Content.IE5\MNBYPAM4\MM900395740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0"/>
            <a:ext cx="3429000" cy="8572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276600" y="0"/>
            <a:ext cx="2590800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25000"/>
                </a:srgbClr>
              </a:gs>
              <a:gs pos="3500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Donut 2"/>
          <p:cNvSpPr>
            <a:spLocks noChangeAspect="1"/>
          </p:cNvSpPr>
          <p:nvPr/>
        </p:nvSpPr>
        <p:spPr>
          <a:xfrm>
            <a:off x="2681288" y="812800"/>
            <a:ext cx="3784600" cy="3784600"/>
          </a:xfrm>
          <a:prstGeom prst="donut">
            <a:avLst>
              <a:gd name="adj" fmla="val 7709"/>
            </a:avLst>
          </a:prstGeom>
          <a:solidFill>
            <a:srgbClr val="C20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Donut 1"/>
          <p:cNvSpPr/>
          <p:nvPr/>
        </p:nvSpPr>
        <p:spPr>
          <a:xfrm>
            <a:off x="2668429" y="800100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4767942" h="4767942">
                <a:moveTo>
                  <a:pt x="2701915" y="4406522"/>
                </a:moveTo>
                <a:cubicBezTo>
                  <a:pt x="2610773" y="4423345"/>
                  <a:pt x="2517228" y="4431561"/>
                  <a:pt x="2422071" y="4431720"/>
                </a:cubicBezTo>
                <a:lnTo>
                  <a:pt x="2422071" y="4668047"/>
                </a:lnTo>
                <a:cubicBezTo>
                  <a:pt x="2531216" y="4667875"/>
                  <a:pt x="2638476" y="4658446"/>
                  <a:pt x="2742917" y="4639059"/>
                </a:cubicBezTo>
                <a:close/>
                <a:moveTo>
                  <a:pt x="2066028" y="4406522"/>
                </a:moveTo>
                <a:lnTo>
                  <a:pt x="2025026" y="4639059"/>
                </a:lnTo>
                <a:cubicBezTo>
                  <a:pt x="2129467" y="4658446"/>
                  <a:pt x="2236727" y="4667875"/>
                  <a:pt x="2345871" y="4668047"/>
                </a:cubicBezTo>
                <a:lnTo>
                  <a:pt x="2345871" y="4431720"/>
                </a:lnTo>
                <a:cubicBezTo>
                  <a:pt x="2250714" y="4431561"/>
                  <a:pt x="2157170" y="4423345"/>
                  <a:pt x="2066028" y="4406522"/>
                </a:cubicBezTo>
                <a:close/>
                <a:moveTo>
                  <a:pt x="3048569" y="4321333"/>
                </a:moveTo>
                <a:cubicBezTo>
                  <a:pt x="2961187" y="4353465"/>
                  <a:pt x="2870435" y="4377834"/>
                  <a:pt x="2777263" y="4395022"/>
                </a:cubicBezTo>
                <a:lnTo>
                  <a:pt x="2818265" y="4627559"/>
                </a:lnTo>
                <a:cubicBezTo>
                  <a:pt x="2925184" y="4608196"/>
                  <a:pt x="3029238" y="4580248"/>
                  <a:pt x="3129322" y="4543200"/>
                </a:cubicBezTo>
                <a:close/>
                <a:moveTo>
                  <a:pt x="1719374" y="4321333"/>
                </a:moveTo>
                <a:lnTo>
                  <a:pt x="1638621" y="4543200"/>
                </a:lnTo>
                <a:cubicBezTo>
                  <a:pt x="1738705" y="4580248"/>
                  <a:pt x="1842759" y="4608197"/>
                  <a:pt x="1949678" y="4627559"/>
                </a:cubicBezTo>
                <a:lnTo>
                  <a:pt x="1990681" y="4395022"/>
                </a:lnTo>
                <a:cubicBezTo>
                  <a:pt x="1897508" y="4377834"/>
                  <a:pt x="1806756" y="4353465"/>
                  <a:pt x="1719374" y="4321333"/>
                </a:cubicBezTo>
                <a:close/>
                <a:moveTo>
                  <a:pt x="3375449" y="4177462"/>
                </a:moveTo>
                <a:cubicBezTo>
                  <a:pt x="3294102" y="4223384"/>
                  <a:pt x="3208972" y="4263231"/>
                  <a:pt x="3120126" y="4295142"/>
                </a:cubicBezTo>
                <a:lnTo>
                  <a:pt x="3200880" y="4517010"/>
                </a:lnTo>
                <a:cubicBezTo>
                  <a:pt x="3302832" y="4480617"/>
                  <a:pt x="3400440" y="4434922"/>
                  <a:pt x="3493522" y="4381970"/>
                </a:cubicBezTo>
                <a:close/>
                <a:moveTo>
                  <a:pt x="1392494" y="4177462"/>
                </a:moveTo>
                <a:lnTo>
                  <a:pt x="1274421" y="4381970"/>
                </a:lnTo>
                <a:cubicBezTo>
                  <a:pt x="1367503" y="4434923"/>
                  <a:pt x="1465111" y="4480617"/>
                  <a:pt x="1567063" y="4517010"/>
                </a:cubicBezTo>
                <a:lnTo>
                  <a:pt x="1647817" y="4295143"/>
                </a:lnTo>
                <a:cubicBezTo>
                  <a:pt x="1558971" y="4263232"/>
                  <a:pt x="1473841" y="4223384"/>
                  <a:pt x="1392494" y="4177462"/>
                </a:cubicBezTo>
                <a:close/>
                <a:moveTo>
                  <a:pt x="3671547" y="3977718"/>
                </a:moveTo>
                <a:cubicBezTo>
                  <a:pt x="3599284" y="4037289"/>
                  <a:pt x="3522359" y="4091299"/>
                  <a:pt x="3440589" y="4137888"/>
                </a:cubicBezTo>
                <a:lnTo>
                  <a:pt x="3558662" y="4342396"/>
                </a:lnTo>
                <a:cubicBezTo>
                  <a:pt x="3652479" y="4289077"/>
                  <a:pt x="3740684" y="4227145"/>
                  <a:pt x="3823528" y="4158842"/>
                </a:cubicBezTo>
                <a:close/>
                <a:moveTo>
                  <a:pt x="1096396" y="3977718"/>
                </a:moveTo>
                <a:lnTo>
                  <a:pt x="944415" y="4158842"/>
                </a:lnTo>
                <a:cubicBezTo>
                  <a:pt x="1027258" y="4227144"/>
                  <a:pt x="1115463" y="4289077"/>
                  <a:pt x="1209280" y="4342396"/>
                </a:cubicBezTo>
                <a:lnTo>
                  <a:pt x="1327353" y="4137888"/>
                </a:lnTo>
                <a:cubicBezTo>
                  <a:pt x="1245583" y="4091299"/>
                  <a:pt x="1168658" y="4037289"/>
                  <a:pt x="1096396" y="3977718"/>
                </a:cubicBezTo>
                <a:close/>
                <a:moveTo>
                  <a:pt x="3927907" y="3729224"/>
                </a:moveTo>
                <a:cubicBezTo>
                  <a:pt x="3867668" y="3801212"/>
                  <a:pt x="3801211" y="3867669"/>
                  <a:pt x="3729223" y="3927908"/>
                </a:cubicBezTo>
                <a:lnTo>
                  <a:pt x="3881078" y="4108881"/>
                </a:lnTo>
                <a:cubicBezTo>
                  <a:pt x="3963648" y="4039854"/>
                  <a:pt x="4039853" y="3963649"/>
                  <a:pt x="4108880" y="3881079"/>
                </a:cubicBezTo>
                <a:close/>
                <a:moveTo>
                  <a:pt x="840035" y="3729224"/>
                </a:moveTo>
                <a:lnTo>
                  <a:pt x="659063" y="3881079"/>
                </a:lnTo>
                <a:cubicBezTo>
                  <a:pt x="728090" y="3963649"/>
                  <a:pt x="804294" y="4039854"/>
                  <a:pt x="886865" y="4108881"/>
                </a:cubicBezTo>
                <a:lnTo>
                  <a:pt x="1038719" y="3927908"/>
                </a:lnTo>
                <a:cubicBezTo>
                  <a:pt x="966731" y="3867669"/>
                  <a:pt x="900274" y="3801212"/>
                  <a:pt x="840035" y="3729224"/>
                </a:cubicBezTo>
                <a:close/>
                <a:moveTo>
                  <a:pt x="4137888" y="3440590"/>
                </a:moveTo>
                <a:cubicBezTo>
                  <a:pt x="4091299" y="3522360"/>
                  <a:pt x="4037289" y="3599285"/>
                  <a:pt x="3977717" y="3671548"/>
                </a:cubicBezTo>
                <a:lnTo>
                  <a:pt x="4158841" y="3823529"/>
                </a:lnTo>
                <a:cubicBezTo>
                  <a:pt x="4227144" y="3740685"/>
                  <a:pt x="4289077" y="3652480"/>
                  <a:pt x="4342395" y="3558663"/>
                </a:cubicBezTo>
                <a:close/>
                <a:moveTo>
                  <a:pt x="630055" y="3440590"/>
                </a:moveTo>
                <a:lnTo>
                  <a:pt x="425547" y="3558663"/>
                </a:lnTo>
                <a:cubicBezTo>
                  <a:pt x="478866" y="3652480"/>
                  <a:pt x="540799" y="3740685"/>
                  <a:pt x="609102" y="3823529"/>
                </a:cubicBezTo>
                <a:lnTo>
                  <a:pt x="790225" y="3671548"/>
                </a:lnTo>
                <a:cubicBezTo>
                  <a:pt x="730654" y="3599285"/>
                  <a:pt x="676644" y="3522361"/>
                  <a:pt x="630055" y="3440590"/>
                </a:cubicBezTo>
                <a:close/>
                <a:moveTo>
                  <a:pt x="4295142" y="3120126"/>
                </a:moveTo>
                <a:cubicBezTo>
                  <a:pt x="4263231" y="3208973"/>
                  <a:pt x="4223383" y="3294102"/>
                  <a:pt x="4177461" y="3375450"/>
                </a:cubicBezTo>
                <a:lnTo>
                  <a:pt x="4381969" y="3493522"/>
                </a:lnTo>
                <a:cubicBezTo>
                  <a:pt x="4434922" y="3400441"/>
                  <a:pt x="4480617" y="3302832"/>
                  <a:pt x="4517010" y="3200880"/>
                </a:cubicBezTo>
                <a:close/>
                <a:moveTo>
                  <a:pt x="472800" y="3120126"/>
                </a:moveTo>
                <a:lnTo>
                  <a:pt x="250932" y="3200879"/>
                </a:lnTo>
                <a:cubicBezTo>
                  <a:pt x="287326" y="3302832"/>
                  <a:pt x="333020" y="3400441"/>
                  <a:pt x="385974" y="3493523"/>
                </a:cubicBezTo>
                <a:lnTo>
                  <a:pt x="590481" y="3375450"/>
                </a:lnTo>
                <a:cubicBezTo>
                  <a:pt x="544559" y="3294102"/>
                  <a:pt x="504711" y="3208972"/>
                  <a:pt x="472800" y="3120126"/>
                </a:cubicBezTo>
                <a:close/>
                <a:moveTo>
                  <a:pt x="4395022" y="2777262"/>
                </a:moveTo>
                <a:cubicBezTo>
                  <a:pt x="4377834" y="2870434"/>
                  <a:pt x="4353465" y="2961187"/>
                  <a:pt x="4321333" y="3048569"/>
                </a:cubicBezTo>
                <a:lnTo>
                  <a:pt x="4543200" y="3129322"/>
                </a:lnTo>
                <a:cubicBezTo>
                  <a:pt x="4580248" y="3029238"/>
                  <a:pt x="4608196" y="2925184"/>
                  <a:pt x="4627559" y="2818265"/>
                </a:cubicBezTo>
                <a:close/>
                <a:moveTo>
                  <a:pt x="372920" y="2777261"/>
                </a:moveTo>
                <a:lnTo>
                  <a:pt x="140383" y="2818264"/>
                </a:lnTo>
                <a:cubicBezTo>
                  <a:pt x="159746" y="2925183"/>
                  <a:pt x="187694" y="3029237"/>
                  <a:pt x="224742" y="3129321"/>
                </a:cubicBezTo>
                <a:lnTo>
                  <a:pt x="446609" y="3048568"/>
                </a:lnTo>
                <a:cubicBezTo>
                  <a:pt x="414477" y="2961186"/>
                  <a:pt x="390108" y="2870434"/>
                  <a:pt x="372920" y="2777261"/>
                </a:cubicBezTo>
                <a:close/>
                <a:moveTo>
                  <a:pt x="4431720" y="2422072"/>
                </a:moveTo>
                <a:cubicBezTo>
                  <a:pt x="4431561" y="2517229"/>
                  <a:pt x="4423345" y="2610774"/>
                  <a:pt x="4406522" y="2701915"/>
                </a:cubicBezTo>
                <a:lnTo>
                  <a:pt x="4639059" y="2742917"/>
                </a:lnTo>
                <a:cubicBezTo>
                  <a:pt x="4658445" y="2638476"/>
                  <a:pt x="4667875" y="2531217"/>
                  <a:pt x="4668047" y="2422072"/>
                </a:cubicBezTo>
                <a:close/>
                <a:moveTo>
                  <a:pt x="99895" y="2422072"/>
                </a:moveTo>
                <a:cubicBezTo>
                  <a:pt x="100067" y="2531216"/>
                  <a:pt x="109497" y="2638475"/>
                  <a:pt x="128884" y="2742916"/>
                </a:cubicBezTo>
                <a:lnTo>
                  <a:pt x="361420" y="2701914"/>
                </a:lnTo>
                <a:cubicBezTo>
                  <a:pt x="344597" y="2610773"/>
                  <a:pt x="336381" y="2517229"/>
                  <a:pt x="336222" y="2422072"/>
                </a:cubicBezTo>
                <a:close/>
                <a:moveTo>
                  <a:pt x="128883" y="2025027"/>
                </a:moveTo>
                <a:cubicBezTo>
                  <a:pt x="109497" y="2129469"/>
                  <a:pt x="100067" y="2236728"/>
                  <a:pt x="99895" y="2345872"/>
                </a:cubicBezTo>
                <a:lnTo>
                  <a:pt x="336222" y="2345872"/>
                </a:lnTo>
                <a:cubicBezTo>
                  <a:pt x="336381" y="2250716"/>
                  <a:pt x="344597" y="2157171"/>
                  <a:pt x="361420" y="2066030"/>
                </a:cubicBezTo>
                <a:close/>
                <a:moveTo>
                  <a:pt x="4639059" y="2025026"/>
                </a:moveTo>
                <a:lnTo>
                  <a:pt x="4406522" y="2066028"/>
                </a:lnTo>
                <a:cubicBezTo>
                  <a:pt x="4423345" y="2157170"/>
                  <a:pt x="4431561" y="2250715"/>
                  <a:pt x="4431720" y="2345872"/>
                </a:cubicBezTo>
                <a:lnTo>
                  <a:pt x="4668047" y="2345872"/>
                </a:lnTo>
                <a:cubicBezTo>
                  <a:pt x="4667875" y="2236727"/>
                  <a:pt x="4658446" y="2129468"/>
                  <a:pt x="4639059" y="2025026"/>
                </a:cubicBezTo>
                <a:close/>
                <a:moveTo>
                  <a:pt x="4543201" y="1638621"/>
                </a:moveTo>
                <a:lnTo>
                  <a:pt x="4321333" y="1719374"/>
                </a:lnTo>
                <a:cubicBezTo>
                  <a:pt x="4353465" y="1806756"/>
                  <a:pt x="4377835" y="1897509"/>
                  <a:pt x="4395023" y="1990681"/>
                </a:cubicBezTo>
                <a:lnTo>
                  <a:pt x="4627559" y="1949678"/>
                </a:lnTo>
                <a:cubicBezTo>
                  <a:pt x="4608197" y="1842759"/>
                  <a:pt x="4580248" y="1738705"/>
                  <a:pt x="4543201" y="1638621"/>
                </a:cubicBezTo>
                <a:close/>
                <a:moveTo>
                  <a:pt x="224742" y="1638621"/>
                </a:moveTo>
                <a:cubicBezTo>
                  <a:pt x="187694" y="1738706"/>
                  <a:pt x="159746" y="1842760"/>
                  <a:pt x="140383" y="1949679"/>
                </a:cubicBezTo>
                <a:lnTo>
                  <a:pt x="372920" y="1990682"/>
                </a:lnTo>
                <a:cubicBezTo>
                  <a:pt x="390108" y="1897509"/>
                  <a:pt x="414477" y="1806757"/>
                  <a:pt x="446609" y="1719375"/>
                </a:cubicBezTo>
                <a:close/>
                <a:moveTo>
                  <a:pt x="4381970" y="1274422"/>
                </a:moveTo>
                <a:lnTo>
                  <a:pt x="4177462" y="1392494"/>
                </a:lnTo>
                <a:cubicBezTo>
                  <a:pt x="4223384" y="1473842"/>
                  <a:pt x="4263232" y="1558971"/>
                  <a:pt x="4295142" y="1647817"/>
                </a:cubicBezTo>
                <a:lnTo>
                  <a:pt x="4517010" y="1567063"/>
                </a:lnTo>
                <a:cubicBezTo>
                  <a:pt x="4480617" y="1465111"/>
                  <a:pt x="4434923" y="1367503"/>
                  <a:pt x="4381970" y="1274422"/>
                </a:cubicBezTo>
                <a:close/>
                <a:moveTo>
                  <a:pt x="385972" y="1274421"/>
                </a:moveTo>
                <a:cubicBezTo>
                  <a:pt x="333020" y="1367503"/>
                  <a:pt x="287325" y="1465112"/>
                  <a:pt x="250932" y="1567064"/>
                </a:cubicBezTo>
                <a:lnTo>
                  <a:pt x="472800" y="1647817"/>
                </a:lnTo>
                <a:cubicBezTo>
                  <a:pt x="504711" y="1558971"/>
                  <a:pt x="544558" y="1473842"/>
                  <a:pt x="590480" y="1392494"/>
                </a:cubicBezTo>
                <a:close/>
                <a:moveTo>
                  <a:pt x="4158842" y="944415"/>
                </a:moveTo>
                <a:lnTo>
                  <a:pt x="3977718" y="1096396"/>
                </a:lnTo>
                <a:cubicBezTo>
                  <a:pt x="4037290" y="1168659"/>
                  <a:pt x="4091300" y="1245584"/>
                  <a:pt x="4137889" y="1327354"/>
                </a:cubicBezTo>
                <a:lnTo>
                  <a:pt x="4342397" y="1209281"/>
                </a:lnTo>
                <a:cubicBezTo>
                  <a:pt x="4289078" y="1115464"/>
                  <a:pt x="4227145" y="1027259"/>
                  <a:pt x="4158842" y="944415"/>
                </a:cubicBezTo>
                <a:close/>
                <a:moveTo>
                  <a:pt x="609100" y="944415"/>
                </a:moveTo>
                <a:cubicBezTo>
                  <a:pt x="540797" y="1027259"/>
                  <a:pt x="478865" y="1115464"/>
                  <a:pt x="425546" y="1209281"/>
                </a:cubicBezTo>
                <a:lnTo>
                  <a:pt x="630054" y="1327354"/>
                </a:lnTo>
                <a:cubicBezTo>
                  <a:pt x="676643" y="1245584"/>
                  <a:pt x="730652" y="1168659"/>
                  <a:pt x="790224" y="1096396"/>
                </a:cubicBezTo>
                <a:close/>
                <a:moveTo>
                  <a:pt x="3881078" y="659062"/>
                </a:moveTo>
                <a:lnTo>
                  <a:pt x="3729224" y="840035"/>
                </a:lnTo>
                <a:cubicBezTo>
                  <a:pt x="3801212" y="900274"/>
                  <a:pt x="3867669" y="966731"/>
                  <a:pt x="3927908" y="1038719"/>
                </a:cubicBezTo>
                <a:lnTo>
                  <a:pt x="4108881" y="886865"/>
                </a:lnTo>
                <a:cubicBezTo>
                  <a:pt x="4039854" y="804294"/>
                  <a:pt x="3963649" y="728090"/>
                  <a:pt x="3881078" y="659062"/>
                </a:cubicBezTo>
                <a:close/>
                <a:moveTo>
                  <a:pt x="886864" y="659062"/>
                </a:moveTo>
                <a:cubicBezTo>
                  <a:pt x="804293" y="728090"/>
                  <a:pt x="728089" y="804294"/>
                  <a:pt x="659062" y="886865"/>
                </a:cubicBezTo>
                <a:lnTo>
                  <a:pt x="840034" y="1038719"/>
                </a:lnTo>
                <a:cubicBezTo>
                  <a:pt x="900273" y="966731"/>
                  <a:pt x="966730" y="900274"/>
                  <a:pt x="1038718" y="840035"/>
                </a:cubicBezTo>
                <a:close/>
                <a:moveTo>
                  <a:pt x="3558663" y="425547"/>
                </a:moveTo>
                <a:lnTo>
                  <a:pt x="3440590" y="630055"/>
                </a:lnTo>
                <a:cubicBezTo>
                  <a:pt x="3522360" y="676644"/>
                  <a:pt x="3599285" y="730654"/>
                  <a:pt x="3671548" y="790225"/>
                </a:cubicBezTo>
                <a:lnTo>
                  <a:pt x="3823529" y="609101"/>
                </a:lnTo>
                <a:cubicBezTo>
                  <a:pt x="3740685" y="540798"/>
                  <a:pt x="3652480" y="478866"/>
                  <a:pt x="3558663" y="425547"/>
                </a:cubicBezTo>
                <a:close/>
                <a:moveTo>
                  <a:pt x="1209279" y="425547"/>
                </a:moveTo>
                <a:cubicBezTo>
                  <a:pt x="1115462" y="478866"/>
                  <a:pt x="1027257" y="540799"/>
                  <a:pt x="944414" y="609101"/>
                </a:cubicBezTo>
                <a:lnTo>
                  <a:pt x="1096395" y="790225"/>
                </a:lnTo>
                <a:cubicBezTo>
                  <a:pt x="1168657" y="730654"/>
                  <a:pt x="1245582" y="676644"/>
                  <a:pt x="1327352" y="630055"/>
                </a:cubicBezTo>
                <a:close/>
                <a:moveTo>
                  <a:pt x="2383971" y="420676"/>
                </a:moveTo>
                <a:cubicBezTo>
                  <a:pt x="1299673" y="420676"/>
                  <a:pt x="420676" y="1299673"/>
                  <a:pt x="420676" y="2383971"/>
                </a:cubicBezTo>
                <a:cubicBezTo>
                  <a:pt x="420676" y="3468269"/>
                  <a:pt x="1299673" y="4347266"/>
                  <a:pt x="2383971" y="4347266"/>
                </a:cubicBezTo>
                <a:cubicBezTo>
                  <a:pt x="3468269" y="4347266"/>
                  <a:pt x="4347266" y="3468269"/>
                  <a:pt x="4347266" y="2383971"/>
                </a:cubicBezTo>
                <a:cubicBezTo>
                  <a:pt x="4347266" y="1299673"/>
                  <a:pt x="3468269" y="420676"/>
                  <a:pt x="2383971" y="420676"/>
                </a:cubicBezTo>
                <a:close/>
                <a:moveTo>
                  <a:pt x="3200879" y="250932"/>
                </a:moveTo>
                <a:lnTo>
                  <a:pt x="3120126" y="472800"/>
                </a:lnTo>
                <a:cubicBezTo>
                  <a:pt x="3208972" y="504711"/>
                  <a:pt x="3294102" y="544559"/>
                  <a:pt x="3375450" y="590481"/>
                </a:cubicBezTo>
                <a:lnTo>
                  <a:pt x="3493523" y="385973"/>
                </a:lnTo>
                <a:cubicBezTo>
                  <a:pt x="3400441" y="333020"/>
                  <a:pt x="3302832" y="287326"/>
                  <a:pt x="3200879" y="250932"/>
                </a:cubicBezTo>
                <a:close/>
                <a:moveTo>
                  <a:pt x="1567064" y="250932"/>
                </a:moveTo>
                <a:cubicBezTo>
                  <a:pt x="1465111" y="287325"/>
                  <a:pt x="1367502" y="333020"/>
                  <a:pt x="1274419" y="385973"/>
                </a:cubicBezTo>
                <a:lnTo>
                  <a:pt x="1392492" y="590481"/>
                </a:lnTo>
                <a:cubicBezTo>
                  <a:pt x="1473840" y="544559"/>
                  <a:pt x="1558970" y="504711"/>
                  <a:pt x="1647817" y="472800"/>
                </a:cubicBezTo>
                <a:close/>
                <a:moveTo>
                  <a:pt x="2818264" y="140383"/>
                </a:moveTo>
                <a:lnTo>
                  <a:pt x="2777262" y="372920"/>
                </a:lnTo>
                <a:cubicBezTo>
                  <a:pt x="2870434" y="390108"/>
                  <a:pt x="2961186" y="414477"/>
                  <a:pt x="3048568" y="446609"/>
                </a:cubicBezTo>
                <a:lnTo>
                  <a:pt x="3129322" y="224742"/>
                </a:lnTo>
                <a:cubicBezTo>
                  <a:pt x="3029237" y="187694"/>
                  <a:pt x="2925183" y="159746"/>
                  <a:pt x="2818264" y="140383"/>
                </a:cubicBezTo>
                <a:close/>
                <a:moveTo>
                  <a:pt x="1949679" y="140383"/>
                </a:moveTo>
                <a:cubicBezTo>
                  <a:pt x="1842760" y="159746"/>
                  <a:pt x="1738706" y="187694"/>
                  <a:pt x="1638621" y="224742"/>
                </a:cubicBezTo>
                <a:lnTo>
                  <a:pt x="1719375" y="446609"/>
                </a:lnTo>
                <a:cubicBezTo>
                  <a:pt x="1806757" y="414477"/>
                  <a:pt x="1897509" y="390108"/>
                  <a:pt x="1990682" y="372920"/>
                </a:cubicBezTo>
                <a:close/>
                <a:moveTo>
                  <a:pt x="2422071" y="99895"/>
                </a:moveTo>
                <a:lnTo>
                  <a:pt x="2422071" y="336222"/>
                </a:lnTo>
                <a:cubicBezTo>
                  <a:pt x="2517228" y="336381"/>
                  <a:pt x="2610773" y="344597"/>
                  <a:pt x="2701914" y="361420"/>
                </a:cubicBezTo>
                <a:lnTo>
                  <a:pt x="2742917" y="128884"/>
                </a:lnTo>
                <a:cubicBezTo>
                  <a:pt x="2638475" y="109497"/>
                  <a:pt x="2531216" y="100067"/>
                  <a:pt x="2422071" y="99895"/>
                </a:cubicBezTo>
                <a:close/>
                <a:moveTo>
                  <a:pt x="2345871" y="99895"/>
                </a:moveTo>
                <a:cubicBezTo>
                  <a:pt x="2236727" y="100067"/>
                  <a:pt x="2129468" y="109497"/>
                  <a:pt x="2025027" y="128883"/>
                </a:cubicBezTo>
                <a:lnTo>
                  <a:pt x="2066029" y="361420"/>
                </a:lnTo>
                <a:cubicBezTo>
                  <a:pt x="2157170" y="344597"/>
                  <a:pt x="2250715" y="336381"/>
                  <a:pt x="2345871" y="336222"/>
                </a:cubicBezTo>
                <a:close/>
                <a:moveTo>
                  <a:pt x="2383971" y="0"/>
                </a:moveTo>
                <a:cubicBezTo>
                  <a:pt x="3700602" y="0"/>
                  <a:pt x="4767942" y="1067340"/>
                  <a:pt x="4767942" y="2383971"/>
                </a:cubicBezTo>
                <a:cubicBezTo>
                  <a:pt x="4767942" y="3700602"/>
                  <a:pt x="3700602" y="4767942"/>
                  <a:pt x="2383971" y="4767942"/>
                </a:cubicBezTo>
                <a:cubicBezTo>
                  <a:pt x="1067340" y="4767942"/>
                  <a:pt x="0" y="3700602"/>
                  <a:pt x="0" y="2383971"/>
                </a:cubicBezTo>
                <a:cubicBezTo>
                  <a:pt x="0" y="1067340"/>
                  <a:pt x="1067340" y="0"/>
                  <a:pt x="238397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11588" y="1858963"/>
            <a:ext cx="152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>
                <a:solidFill>
                  <a:schemeClr val="bg1"/>
                </a:solidFill>
                <a:latin typeface="Lucida Bright" pitchFamily="18" charset="0"/>
              </a:rPr>
              <a:t>3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11588" y="1858963"/>
            <a:ext cx="152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>
                <a:solidFill>
                  <a:schemeClr val="bg1"/>
                </a:solidFill>
                <a:latin typeface="Lucida Bright" pitchFamily="18" charset="0"/>
              </a:rPr>
              <a:t>2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811588" y="1858963"/>
            <a:ext cx="152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Lucida Bright" pitchFamily="18" charset="0"/>
              </a:rPr>
              <a:t>1</a:t>
            </a:r>
          </a:p>
        </p:txBody>
      </p:sp>
      <p:pic>
        <p:nvPicPr>
          <p:cNvPr id="9221" name="Picture 5" descr="D:\Users\Данил\AppData\Local\Microsoft\Windows\Temporary Internet Files\Content.IE5\MNBYPAM4\MM900395731[1].gif"/>
          <p:cNvPicPr>
            <a:picLocks noChangeAspect="1" noChangeArrowheads="1" noCrop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7200" y="4724400"/>
            <a:ext cx="685800" cy="685800"/>
          </a:xfrm>
          <a:prstGeom prst="rect">
            <a:avLst/>
          </a:prstGeom>
          <a:noFill/>
        </p:spPr>
      </p:pic>
      <p:pic>
        <p:nvPicPr>
          <p:cNvPr id="9226" name="Picture 10" descr="D:\Users\Данил\AppData\Local\Microsoft\Windows\Temporary Internet Files\Content.IE5\MNBYPAM4\MM900395788[1].gif"/>
          <p:cNvPicPr>
            <a:picLocks noChangeAspect="1" noChangeArrowheads="1" noCrop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0"/>
            <a:ext cx="1676400" cy="8382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7800" y="0"/>
            <a:ext cx="612834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Давайте проверим!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3429000" y="948690"/>
            <a:ext cx="8610600" cy="92333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     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457200" y="685800"/>
            <a:ext cx="8309198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        </a:t>
            </a:r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Задание: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    №1 – 1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№2-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         №3- 1,2,4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  №4-3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                 №5- Вижу его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   №6- 3</a:t>
            </a:r>
            <a:endParaRPr lang="ru-RU" sz="5400" b="1" cap="none" spc="0" dirty="0">
              <a:ln/>
              <a:solidFill>
                <a:schemeClr val="accent3"/>
              </a:solidFill>
              <a:effectLst>
                <a:glow rad="139700">
                  <a:schemeClr val="tx1">
                    <a:lumMod val="95000"/>
                    <a:lumOff val="5000"/>
                    <a:alpha val="40000"/>
                  </a:schemeClr>
                </a:glow>
              </a:effectLst>
            </a:endParaRPr>
          </a:p>
        </p:txBody>
      </p:sp>
      <p:pic>
        <p:nvPicPr>
          <p:cNvPr id="9" name="Picture 13" descr="D:\Users\Данил\AppData\Local\Microsoft\Windows\Temporary Internet Files\Content.IE5\ACOUZAR3\MM900395741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524000"/>
            <a:ext cx="2057400" cy="2057400"/>
          </a:xfrm>
          <a:prstGeom prst="rect">
            <a:avLst/>
          </a:prstGeom>
          <a:noFill/>
        </p:spPr>
      </p:pic>
      <p:pic>
        <p:nvPicPr>
          <p:cNvPr id="7172" name="Picture 4" descr="D:\Users\Данил\AppData\Local\Microsoft\Windows\Temporary Internet Files\Content.IE5\MNBYPAM4\MM900395740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-2543175" y="2543175"/>
            <a:ext cx="5943603" cy="857250"/>
          </a:xfrm>
          <a:prstGeom prst="rect">
            <a:avLst/>
          </a:prstGeom>
          <a:noFill/>
        </p:spPr>
      </p:pic>
      <p:pic>
        <p:nvPicPr>
          <p:cNvPr id="7173" name="Picture 5" descr="D:\Users\Данил\AppData\Local\Microsoft\Windows\Temporary Internet Files\Content.IE5\MNBYPAM4\MM900395740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562600" y="2590801"/>
            <a:ext cx="6172198" cy="990601"/>
          </a:xfrm>
          <a:prstGeom prst="rect">
            <a:avLst/>
          </a:prstGeom>
          <a:noFill/>
        </p:spPr>
      </p:pic>
      <p:pic>
        <p:nvPicPr>
          <p:cNvPr id="7171" name="Picture 3" descr="D:\Users\Данил\AppData\Local\Microsoft\Windows\Temporary Internet Files\Content.IE5\ACOUZAR3\MM900395766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524000"/>
            <a:ext cx="175260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Users\Данил\AppData\Local\Microsoft\Windows\Temporary Internet Files\Content.IE5\DW6BE49I\MM900395712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657600"/>
            <a:ext cx="2343150" cy="1504950"/>
          </a:xfrm>
          <a:prstGeom prst="rect">
            <a:avLst/>
          </a:prstGeom>
          <a:noFill/>
        </p:spPr>
      </p:pic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0" y="0"/>
            <a:ext cx="609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solidFill>
                  <a:schemeClr val="folHlink"/>
                </a:solidFill>
              </a:rPr>
              <a:t>Задание № 2:</a:t>
            </a:r>
            <a:endParaRPr lang="ru-RU" sz="2800" dirty="0">
              <a:solidFill>
                <a:schemeClr val="folHlin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5334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Замените глагольные словосочетания именными.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0" y="1828800"/>
            <a:ext cx="91440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i="1" dirty="0" smtClean="0"/>
              <a:t>Оформить документы- оформление документов        </a:t>
            </a:r>
          </a:p>
          <a:p>
            <a:pPr>
              <a:spcBef>
                <a:spcPct val="50000"/>
              </a:spcBef>
            </a:pPr>
            <a:r>
              <a:rPr lang="ru-RU" sz="2800" i="1" dirty="0" smtClean="0"/>
              <a:t>Посетить выставку- посещение выставки</a:t>
            </a:r>
          </a:p>
          <a:p>
            <a:pPr>
              <a:spcBef>
                <a:spcPct val="50000"/>
              </a:spcBef>
            </a:pPr>
            <a:r>
              <a:rPr lang="ru-RU" sz="2800" i="1" dirty="0" smtClean="0"/>
              <a:t>Осветить коридор-освещение коридора</a:t>
            </a:r>
          </a:p>
          <a:p>
            <a:pPr>
              <a:spcBef>
                <a:spcPct val="50000"/>
              </a:spcBef>
            </a:pPr>
            <a:r>
              <a:rPr lang="ru-RU" sz="2800" i="1" dirty="0" smtClean="0"/>
              <a:t>Презирать врагов- презрение врагов</a:t>
            </a:r>
            <a:endParaRPr lang="ru-RU" sz="2800" dirty="0">
              <a:solidFill>
                <a:schemeClr val="folHlink"/>
              </a:solidFill>
            </a:endParaRPr>
          </a:p>
        </p:txBody>
      </p:sp>
      <p:pic>
        <p:nvPicPr>
          <p:cNvPr id="3074" name="Picture 2" descr="D:\Users\Данил\AppData\Local\Microsoft\Windows\Temporary Internet Files\Content.IE5\V8UV5Y0U\MM900284084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5872162"/>
            <a:ext cx="2286305" cy="98583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00400" y="0"/>
            <a:ext cx="36552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Давайте проверим!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548640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 smtClean="0">
                <a:solidFill>
                  <a:schemeClr val="tx2"/>
                </a:solidFill>
              </a:rPr>
              <a:t>*Образец: читать книгу (вин .</a:t>
            </a:r>
            <a:r>
              <a:rPr lang="ru-RU" b="1" i="1" u="sng" dirty="0" err="1" smtClean="0">
                <a:solidFill>
                  <a:schemeClr val="tx2"/>
                </a:solidFill>
              </a:rPr>
              <a:t>пад</a:t>
            </a:r>
            <a:r>
              <a:rPr lang="ru-RU" b="1" i="1" u="sng" dirty="0" smtClean="0">
                <a:solidFill>
                  <a:schemeClr val="tx2"/>
                </a:solidFill>
              </a:rPr>
              <a:t>.) – чтение книги (род. </a:t>
            </a:r>
            <a:r>
              <a:rPr lang="ru-RU" b="1" i="1" u="sng" dirty="0" err="1" smtClean="0">
                <a:solidFill>
                  <a:schemeClr val="tx2"/>
                </a:solidFill>
              </a:rPr>
              <a:t>пад</a:t>
            </a:r>
            <a:r>
              <a:rPr lang="ru-RU" b="1" i="1" u="sng" dirty="0" smtClean="0">
                <a:solidFill>
                  <a:schemeClr val="tx2"/>
                </a:solidFill>
              </a:rPr>
              <a:t>.).</a:t>
            </a:r>
            <a:endParaRPr lang="ru-RU" b="1" i="1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5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7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77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5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5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7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7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7800" y="0"/>
            <a:ext cx="612834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Давайте проверим!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3429000" y="948690"/>
            <a:ext cx="8610600" cy="92333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     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457200" y="685800"/>
            <a:ext cx="8309198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        </a:t>
            </a:r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Задание: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    №1 – 1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№2-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         №3- 1,2,4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  №4-3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                 №5- Вижу его</a:t>
            </a:r>
          </a:p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>
                  <a:glow rad="139700">
                    <a:schemeClr val="tx1">
                      <a:lumMod val="95000"/>
                      <a:lumOff val="5000"/>
                      <a:alpha val="40000"/>
                    </a:schemeClr>
                  </a:glow>
                </a:effectLst>
              </a:rPr>
              <a:t>    №6- 3</a:t>
            </a:r>
            <a:endParaRPr lang="ru-RU" sz="5400" b="1" cap="none" spc="0" dirty="0">
              <a:ln/>
              <a:solidFill>
                <a:schemeClr val="accent3"/>
              </a:solidFill>
              <a:effectLst>
                <a:glow rad="139700">
                  <a:schemeClr val="tx1">
                    <a:lumMod val="95000"/>
                    <a:lumOff val="5000"/>
                    <a:alpha val="40000"/>
                  </a:schemeClr>
                </a:glow>
              </a:effectLst>
            </a:endParaRPr>
          </a:p>
        </p:txBody>
      </p:sp>
      <p:pic>
        <p:nvPicPr>
          <p:cNvPr id="9" name="Picture 13" descr="D:\Users\Данил\AppData\Local\Microsoft\Windows\Temporary Internet Files\Content.IE5\ACOUZAR3\MM900395741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524000"/>
            <a:ext cx="2057400" cy="2057400"/>
          </a:xfrm>
          <a:prstGeom prst="rect">
            <a:avLst/>
          </a:prstGeom>
          <a:noFill/>
        </p:spPr>
      </p:pic>
      <p:pic>
        <p:nvPicPr>
          <p:cNvPr id="7172" name="Picture 4" descr="D:\Users\Данил\AppData\Local\Microsoft\Windows\Temporary Internet Files\Content.IE5\MNBYPAM4\MM900395740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-2543175" y="2543175"/>
            <a:ext cx="5943603" cy="857250"/>
          </a:xfrm>
          <a:prstGeom prst="rect">
            <a:avLst/>
          </a:prstGeom>
          <a:noFill/>
        </p:spPr>
      </p:pic>
      <p:pic>
        <p:nvPicPr>
          <p:cNvPr id="7173" name="Picture 5" descr="D:\Users\Данил\AppData\Local\Microsoft\Windows\Temporary Internet Files\Content.IE5\MNBYPAM4\MM900395740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562600" y="2590801"/>
            <a:ext cx="6172198" cy="990601"/>
          </a:xfrm>
          <a:prstGeom prst="rect">
            <a:avLst/>
          </a:prstGeom>
          <a:noFill/>
        </p:spPr>
      </p:pic>
      <p:pic>
        <p:nvPicPr>
          <p:cNvPr id="7171" name="Picture 3" descr="D:\Users\Данил\AppData\Local\Microsoft\Windows\Temporary Internet Files\Content.IE5\ACOUZAR3\MM900395766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524000"/>
            <a:ext cx="1752600" cy="1752600"/>
          </a:xfrm>
          <a:prstGeom prst="rect">
            <a:avLst/>
          </a:prstGeom>
          <a:noFill/>
        </p:spPr>
      </p:pic>
      <p:pic>
        <p:nvPicPr>
          <p:cNvPr id="10" name="Picture 2" descr="http://videotutor-rusyaz.ru/forma_podpiski/arrow.gif"/>
          <p:cNvPicPr>
            <a:picLocks noChangeAspect="1" noChangeArrowheads="1" noCrop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7795031" y="-327431"/>
            <a:ext cx="685800" cy="1340662"/>
          </a:xfrm>
          <a:prstGeom prst="rect">
            <a:avLst/>
          </a:prstGeom>
          <a:noFill/>
        </p:spPr>
      </p:pic>
      <p:pic>
        <p:nvPicPr>
          <p:cNvPr id="11" name="Picture 2" descr="http://videotutor-rusyaz.ru/forma_podpiski/arrow.gif"/>
          <p:cNvPicPr>
            <a:picLocks noChangeAspect="1" noChangeArrowheads="1" noCrop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556031" y="-327431"/>
            <a:ext cx="685800" cy="1340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5"/>
          <p:cNvSpPr/>
          <p:nvPr/>
        </p:nvSpPr>
        <p:spPr>
          <a:xfrm rot="16200000">
            <a:off x="5905500" y="-419100"/>
            <a:ext cx="914400" cy="55626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25000"/>
                </a:srgbClr>
              </a:gs>
              <a:gs pos="3500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5"/>
          <p:cNvSpPr/>
          <p:nvPr/>
        </p:nvSpPr>
        <p:spPr>
          <a:xfrm>
            <a:off x="457200" y="0"/>
            <a:ext cx="2362200" cy="28956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25000"/>
                </a:srgbClr>
              </a:gs>
              <a:gs pos="3500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6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886200" y="1295400"/>
            <a:ext cx="4953000" cy="14160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charset="0"/>
              </a:rPr>
              <a:t>Конец</a:t>
            </a:r>
            <a:endParaRPr sz="3200" b="1" dirty="0" smtClean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5029200"/>
            <a:ext cx="7239000" cy="1828800"/>
          </a:xfrm>
        </p:spPr>
        <p:txBody>
          <a:bodyPr/>
          <a:lstStyle/>
          <a:p>
            <a:pPr algn="l">
              <a:defRPr/>
            </a:pPr>
            <a:endParaRPr sz="5600" b="0" dirty="0" smtClean="0">
              <a:latin typeface="Arial" charset="0"/>
              <a:cs typeface="Arial" charset="0"/>
            </a:endParaRPr>
          </a:p>
        </p:txBody>
      </p:sp>
      <p:sp>
        <p:nvSpPr>
          <p:cNvPr id="7171" name="Text Placeholder 2"/>
          <p:cNvSpPr>
            <a:spLocks/>
          </p:cNvSpPr>
          <p:nvPr/>
        </p:nvSpPr>
        <p:spPr bwMode="auto">
          <a:xfrm>
            <a:off x="3733800" y="1295400"/>
            <a:ext cx="49530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342900" indent="-342900" algn="r">
              <a:spcBef>
                <a:spcPct val="20000"/>
              </a:spcBef>
              <a:buFont typeface="Arial" charset="0"/>
              <a:buNone/>
            </a:pPr>
            <a:endParaRPr lang="ru-RU" sz="2200" dirty="0">
              <a:solidFill>
                <a:srgbClr val="5C5C5C"/>
              </a:solidFill>
            </a:endParaRPr>
          </a:p>
        </p:txBody>
      </p:sp>
      <p:sp>
        <p:nvSpPr>
          <p:cNvPr id="7172" name="Text Placeholder 2"/>
          <p:cNvSpPr>
            <a:spLocks/>
          </p:cNvSpPr>
          <p:nvPr/>
        </p:nvSpPr>
        <p:spPr bwMode="auto">
          <a:xfrm>
            <a:off x="1219200" y="5441950"/>
            <a:ext cx="49530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342900" indent="-342900" algn="r">
              <a:spcBef>
                <a:spcPct val="20000"/>
              </a:spcBef>
              <a:buFont typeface="Arial" charset="0"/>
              <a:buNone/>
            </a:pPr>
            <a:r>
              <a:rPr lang="ru-RU" sz="2200" dirty="0" smtClean="0">
                <a:solidFill>
                  <a:schemeClr val="bg1"/>
                </a:solidFill>
              </a:rPr>
              <a:t>Лаптев Данил 8 «А»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5800" y="3352800"/>
            <a:ext cx="589218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Arial" charset="0"/>
              </a:rPr>
              <a:t>Словосочетание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ial" charset="0"/>
              </a:rPr>
              <a:t>(Конец)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Donut 2"/>
          <p:cNvSpPr>
            <a:spLocks noChangeAspect="1"/>
          </p:cNvSpPr>
          <p:nvPr/>
        </p:nvSpPr>
        <p:spPr>
          <a:xfrm>
            <a:off x="457200" y="228600"/>
            <a:ext cx="2311400" cy="2311400"/>
          </a:xfrm>
          <a:prstGeom prst="donut">
            <a:avLst>
              <a:gd name="adj" fmla="val 7709"/>
            </a:avLst>
          </a:prstGeom>
          <a:solidFill>
            <a:srgbClr val="C20A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0" y="609600"/>
            <a:ext cx="152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Lucida Bright" pitchFamily="18" charset="0"/>
              </a:rPr>
              <a:t>1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62000" y="609600"/>
            <a:ext cx="152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Lucida Bright" pitchFamily="18" charset="0"/>
              </a:rPr>
              <a:t>2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609600"/>
            <a:ext cx="15240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 dirty="0">
                <a:solidFill>
                  <a:schemeClr val="bg1"/>
                </a:solidFill>
                <a:latin typeface="Lucida Bright" pitchFamily="18" charset="0"/>
              </a:rPr>
              <a:t>3</a:t>
            </a:r>
          </a:p>
        </p:txBody>
      </p:sp>
      <p:sp>
        <p:nvSpPr>
          <p:cNvPr id="7" name="Donut 1"/>
          <p:cNvSpPr/>
          <p:nvPr/>
        </p:nvSpPr>
        <p:spPr>
          <a:xfrm>
            <a:off x="457200" y="228600"/>
            <a:ext cx="2362200" cy="2286000"/>
          </a:xfrm>
          <a:custGeom>
            <a:avLst/>
            <a:gdLst/>
            <a:ahLst/>
            <a:cxnLst/>
            <a:rect l="l" t="t" r="r" b="b"/>
            <a:pathLst>
              <a:path w="4767942" h="4767942">
                <a:moveTo>
                  <a:pt x="2701915" y="4406522"/>
                </a:moveTo>
                <a:cubicBezTo>
                  <a:pt x="2610773" y="4423345"/>
                  <a:pt x="2517228" y="4431561"/>
                  <a:pt x="2422071" y="4431720"/>
                </a:cubicBezTo>
                <a:lnTo>
                  <a:pt x="2422071" y="4668047"/>
                </a:lnTo>
                <a:cubicBezTo>
                  <a:pt x="2531216" y="4667875"/>
                  <a:pt x="2638476" y="4658446"/>
                  <a:pt x="2742917" y="4639059"/>
                </a:cubicBezTo>
                <a:close/>
                <a:moveTo>
                  <a:pt x="2066028" y="4406522"/>
                </a:moveTo>
                <a:lnTo>
                  <a:pt x="2025026" y="4639059"/>
                </a:lnTo>
                <a:cubicBezTo>
                  <a:pt x="2129467" y="4658446"/>
                  <a:pt x="2236727" y="4667875"/>
                  <a:pt x="2345871" y="4668047"/>
                </a:cubicBezTo>
                <a:lnTo>
                  <a:pt x="2345871" y="4431720"/>
                </a:lnTo>
                <a:cubicBezTo>
                  <a:pt x="2250714" y="4431561"/>
                  <a:pt x="2157170" y="4423345"/>
                  <a:pt x="2066028" y="4406522"/>
                </a:cubicBezTo>
                <a:close/>
                <a:moveTo>
                  <a:pt x="3048569" y="4321333"/>
                </a:moveTo>
                <a:cubicBezTo>
                  <a:pt x="2961187" y="4353465"/>
                  <a:pt x="2870435" y="4377834"/>
                  <a:pt x="2777263" y="4395022"/>
                </a:cubicBezTo>
                <a:lnTo>
                  <a:pt x="2818265" y="4627559"/>
                </a:lnTo>
                <a:cubicBezTo>
                  <a:pt x="2925184" y="4608196"/>
                  <a:pt x="3029238" y="4580248"/>
                  <a:pt x="3129322" y="4543200"/>
                </a:cubicBezTo>
                <a:close/>
                <a:moveTo>
                  <a:pt x="1719374" y="4321333"/>
                </a:moveTo>
                <a:lnTo>
                  <a:pt x="1638621" y="4543200"/>
                </a:lnTo>
                <a:cubicBezTo>
                  <a:pt x="1738705" y="4580248"/>
                  <a:pt x="1842759" y="4608197"/>
                  <a:pt x="1949678" y="4627559"/>
                </a:cubicBezTo>
                <a:lnTo>
                  <a:pt x="1990681" y="4395022"/>
                </a:lnTo>
                <a:cubicBezTo>
                  <a:pt x="1897508" y="4377834"/>
                  <a:pt x="1806756" y="4353465"/>
                  <a:pt x="1719374" y="4321333"/>
                </a:cubicBezTo>
                <a:close/>
                <a:moveTo>
                  <a:pt x="3375449" y="4177462"/>
                </a:moveTo>
                <a:cubicBezTo>
                  <a:pt x="3294102" y="4223384"/>
                  <a:pt x="3208972" y="4263231"/>
                  <a:pt x="3120126" y="4295142"/>
                </a:cubicBezTo>
                <a:lnTo>
                  <a:pt x="3200880" y="4517010"/>
                </a:lnTo>
                <a:cubicBezTo>
                  <a:pt x="3302832" y="4480617"/>
                  <a:pt x="3400440" y="4434922"/>
                  <a:pt x="3493522" y="4381970"/>
                </a:cubicBezTo>
                <a:close/>
                <a:moveTo>
                  <a:pt x="1392494" y="4177462"/>
                </a:moveTo>
                <a:lnTo>
                  <a:pt x="1274421" y="4381970"/>
                </a:lnTo>
                <a:cubicBezTo>
                  <a:pt x="1367503" y="4434923"/>
                  <a:pt x="1465111" y="4480617"/>
                  <a:pt x="1567063" y="4517010"/>
                </a:cubicBezTo>
                <a:lnTo>
                  <a:pt x="1647817" y="4295143"/>
                </a:lnTo>
                <a:cubicBezTo>
                  <a:pt x="1558971" y="4263232"/>
                  <a:pt x="1473841" y="4223384"/>
                  <a:pt x="1392494" y="4177462"/>
                </a:cubicBezTo>
                <a:close/>
                <a:moveTo>
                  <a:pt x="3671547" y="3977718"/>
                </a:moveTo>
                <a:cubicBezTo>
                  <a:pt x="3599284" y="4037289"/>
                  <a:pt x="3522359" y="4091299"/>
                  <a:pt x="3440589" y="4137888"/>
                </a:cubicBezTo>
                <a:lnTo>
                  <a:pt x="3558662" y="4342396"/>
                </a:lnTo>
                <a:cubicBezTo>
                  <a:pt x="3652479" y="4289077"/>
                  <a:pt x="3740684" y="4227145"/>
                  <a:pt x="3823528" y="4158842"/>
                </a:cubicBezTo>
                <a:close/>
                <a:moveTo>
                  <a:pt x="1096396" y="3977718"/>
                </a:moveTo>
                <a:lnTo>
                  <a:pt x="944415" y="4158842"/>
                </a:lnTo>
                <a:cubicBezTo>
                  <a:pt x="1027258" y="4227144"/>
                  <a:pt x="1115463" y="4289077"/>
                  <a:pt x="1209280" y="4342396"/>
                </a:cubicBezTo>
                <a:lnTo>
                  <a:pt x="1327353" y="4137888"/>
                </a:lnTo>
                <a:cubicBezTo>
                  <a:pt x="1245583" y="4091299"/>
                  <a:pt x="1168658" y="4037289"/>
                  <a:pt x="1096396" y="3977718"/>
                </a:cubicBezTo>
                <a:close/>
                <a:moveTo>
                  <a:pt x="3927907" y="3729224"/>
                </a:moveTo>
                <a:cubicBezTo>
                  <a:pt x="3867668" y="3801212"/>
                  <a:pt x="3801211" y="3867669"/>
                  <a:pt x="3729223" y="3927908"/>
                </a:cubicBezTo>
                <a:lnTo>
                  <a:pt x="3881078" y="4108881"/>
                </a:lnTo>
                <a:cubicBezTo>
                  <a:pt x="3963648" y="4039854"/>
                  <a:pt x="4039853" y="3963649"/>
                  <a:pt x="4108880" y="3881079"/>
                </a:cubicBezTo>
                <a:close/>
                <a:moveTo>
                  <a:pt x="840035" y="3729224"/>
                </a:moveTo>
                <a:lnTo>
                  <a:pt x="659063" y="3881079"/>
                </a:lnTo>
                <a:cubicBezTo>
                  <a:pt x="728090" y="3963649"/>
                  <a:pt x="804294" y="4039854"/>
                  <a:pt x="886865" y="4108881"/>
                </a:cubicBezTo>
                <a:lnTo>
                  <a:pt x="1038719" y="3927908"/>
                </a:lnTo>
                <a:cubicBezTo>
                  <a:pt x="966731" y="3867669"/>
                  <a:pt x="900274" y="3801212"/>
                  <a:pt x="840035" y="3729224"/>
                </a:cubicBezTo>
                <a:close/>
                <a:moveTo>
                  <a:pt x="4137888" y="3440590"/>
                </a:moveTo>
                <a:cubicBezTo>
                  <a:pt x="4091299" y="3522360"/>
                  <a:pt x="4037289" y="3599285"/>
                  <a:pt x="3977717" y="3671548"/>
                </a:cubicBezTo>
                <a:lnTo>
                  <a:pt x="4158841" y="3823529"/>
                </a:lnTo>
                <a:cubicBezTo>
                  <a:pt x="4227144" y="3740685"/>
                  <a:pt x="4289077" y="3652480"/>
                  <a:pt x="4342395" y="3558663"/>
                </a:cubicBezTo>
                <a:close/>
                <a:moveTo>
                  <a:pt x="630055" y="3440590"/>
                </a:moveTo>
                <a:lnTo>
                  <a:pt x="425547" y="3558663"/>
                </a:lnTo>
                <a:cubicBezTo>
                  <a:pt x="478866" y="3652480"/>
                  <a:pt x="540799" y="3740685"/>
                  <a:pt x="609102" y="3823529"/>
                </a:cubicBezTo>
                <a:lnTo>
                  <a:pt x="790225" y="3671548"/>
                </a:lnTo>
                <a:cubicBezTo>
                  <a:pt x="730654" y="3599285"/>
                  <a:pt x="676644" y="3522361"/>
                  <a:pt x="630055" y="3440590"/>
                </a:cubicBezTo>
                <a:close/>
                <a:moveTo>
                  <a:pt x="4295142" y="3120126"/>
                </a:moveTo>
                <a:cubicBezTo>
                  <a:pt x="4263231" y="3208973"/>
                  <a:pt x="4223383" y="3294102"/>
                  <a:pt x="4177461" y="3375450"/>
                </a:cubicBezTo>
                <a:lnTo>
                  <a:pt x="4381969" y="3493522"/>
                </a:lnTo>
                <a:cubicBezTo>
                  <a:pt x="4434922" y="3400441"/>
                  <a:pt x="4480617" y="3302832"/>
                  <a:pt x="4517010" y="3200880"/>
                </a:cubicBezTo>
                <a:close/>
                <a:moveTo>
                  <a:pt x="472800" y="3120126"/>
                </a:moveTo>
                <a:lnTo>
                  <a:pt x="250932" y="3200879"/>
                </a:lnTo>
                <a:cubicBezTo>
                  <a:pt x="287326" y="3302832"/>
                  <a:pt x="333020" y="3400441"/>
                  <a:pt x="385974" y="3493523"/>
                </a:cubicBezTo>
                <a:lnTo>
                  <a:pt x="590481" y="3375450"/>
                </a:lnTo>
                <a:cubicBezTo>
                  <a:pt x="544559" y="3294102"/>
                  <a:pt x="504711" y="3208972"/>
                  <a:pt x="472800" y="3120126"/>
                </a:cubicBezTo>
                <a:close/>
                <a:moveTo>
                  <a:pt x="4395022" y="2777262"/>
                </a:moveTo>
                <a:cubicBezTo>
                  <a:pt x="4377834" y="2870434"/>
                  <a:pt x="4353465" y="2961187"/>
                  <a:pt x="4321333" y="3048569"/>
                </a:cubicBezTo>
                <a:lnTo>
                  <a:pt x="4543200" y="3129322"/>
                </a:lnTo>
                <a:cubicBezTo>
                  <a:pt x="4580248" y="3029238"/>
                  <a:pt x="4608196" y="2925184"/>
                  <a:pt x="4627559" y="2818265"/>
                </a:cubicBezTo>
                <a:close/>
                <a:moveTo>
                  <a:pt x="372920" y="2777261"/>
                </a:moveTo>
                <a:lnTo>
                  <a:pt x="140383" y="2818264"/>
                </a:lnTo>
                <a:cubicBezTo>
                  <a:pt x="159746" y="2925183"/>
                  <a:pt x="187694" y="3029237"/>
                  <a:pt x="224742" y="3129321"/>
                </a:cubicBezTo>
                <a:lnTo>
                  <a:pt x="446609" y="3048568"/>
                </a:lnTo>
                <a:cubicBezTo>
                  <a:pt x="414477" y="2961186"/>
                  <a:pt x="390108" y="2870434"/>
                  <a:pt x="372920" y="2777261"/>
                </a:cubicBezTo>
                <a:close/>
                <a:moveTo>
                  <a:pt x="4431720" y="2422072"/>
                </a:moveTo>
                <a:cubicBezTo>
                  <a:pt x="4431561" y="2517229"/>
                  <a:pt x="4423345" y="2610774"/>
                  <a:pt x="4406522" y="2701915"/>
                </a:cubicBezTo>
                <a:lnTo>
                  <a:pt x="4639059" y="2742917"/>
                </a:lnTo>
                <a:cubicBezTo>
                  <a:pt x="4658445" y="2638476"/>
                  <a:pt x="4667875" y="2531217"/>
                  <a:pt x="4668047" y="2422072"/>
                </a:cubicBezTo>
                <a:close/>
                <a:moveTo>
                  <a:pt x="99895" y="2422072"/>
                </a:moveTo>
                <a:cubicBezTo>
                  <a:pt x="100067" y="2531216"/>
                  <a:pt x="109497" y="2638475"/>
                  <a:pt x="128884" y="2742916"/>
                </a:cubicBezTo>
                <a:lnTo>
                  <a:pt x="361420" y="2701914"/>
                </a:lnTo>
                <a:cubicBezTo>
                  <a:pt x="344597" y="2610773"/>
                  <a:pt x="336381" y="2517229"/>
                  <a:pt x="336222" y="2422072"/>
                </a:cubicBezTo>
                <a:close/>
                <a:moveTo>
                  <a:pt x="128883" y="2025027"/>
                </a:moveTo>
                <a:cubicBezTo>
                  <a:pt x="109497" y="2129469"/>
                  <a:pt x="100067" y="2236728"/>
                  <a:pt x="99895" y="2345872"/>
                </a:cubicBezTo>
                <a:lnTo>
                  <a:pt x="336222" y="2345872"/>
                </a:lnTo>
                <a:cubicBezTo>
                  <a:pt x="336381" y="2250716"/>
                  <a:pt x="344597" y="2157171"/>
                  <a:pt x="361420" y="2066030"/>
                </a:cubicBezTo>
                <a:close/>
                <a:moveTo>
                  <a:pt x="4639059" y="2025026"/>
                </a:moveTo>
                <a:lnTo>
                  <a:pt x="4406522" y="2066028"/>
                </a:lnTo>
                <a:cubicBezTo>
                  <a:pt x="4423345" y="2157170"/>
                  <a:pt x="4431561" y="2250715"/>
                  <a:pt x="4431720" y="2345872"/>
                </a:cubicBezTo>
                <a:lnTo>
                  <a:pt x="4668047" y="2345872"/>
                </a:lnTo>
                <a:cubicBezTo>
                  <a:pt x="4667875" y="2236727"/>
                  <a:pt x="4658446" y="2129468"/>
                  <a:pt x="4639059" y="2025026"/>
                </a:cubicBezTo>
                <a:close/>
                <a:moveTo>
                  <a:pt x="4543201" y="1638621"/>
                </a:moveTo>
                <a:lnTo>
                  <a:pt x="4321333" y="1719374"/>
                </a:lnTo>
                <a:cubicBezTo>
                  <a:pt x="4353465" y="1806756"/>
                  <a:pt x="4377835" y="1897509"/>
                  <a:pt x="4395023" y="1990681"/>
                </a:cubicBezTo>
                <a:lnTo>
                  <a:pt x="4627559" y="1949678"/>
                </a:lnTo>
                <a:cubicBezTo>
                  <a:pt x="4608197" y="1842759"/>
                  <a:pt x="4580248" y="1738705"/>
                  <a:pt x="4543201" y="1638621"/>
                </a:cubicBezTo>
                <a:close/>
                <a:moveTo>
                  <a:pt x="224742" y="1638621"/>
                </a:moveTo>
                <a:cubicBezTo>
                  <a:pt x="187694" y="1738706"/>
                  <a:pt x="159746" y="1842760"/>
                  <a:pt x="140383" y="1949679"/>
                </a:cubicBezTo>
                <a:lnTo>
                  <a:pt x="372920" y="1990682"/>
                </a:lnTo>
                <a:cubicBezTo>
                  <a:pt x="390108" y="1897509"/>
                  <a:pt x="414477" y="1806757"/>
                  <a:pt x="446609" y="1719375"/>
                </a:cubicBezTo>
                <a:close/>
                <a:moveTo>
                  <a:pt x="4381970" y="1274422"/>
                </a:moveTo>
                <a:lnTo>
                  <a:pt x="4177462" y="1392494"/>
                </a:lnTo>
                <a:cubicBezTo>
                  <a:pt x="4223384" y="1473842"/>
                  <a:pt x="4263232" y="1558971"/>
                  <a:pt x="4295142" y="1647817"/>
                </a:cubicBezTo>
                <a:lnTo>
                  <a:pt x="4517010" y="1567063"/>
                </a:lnTo>
                <a:cubicBezTo>
                  <a:pt x="4480617" y="1465111"/>
                  <a:pt x="4434923" y="1367503"/>
                  <a:pt x="4381970" y="1274422"/>
                </a:cubicBezTo>
                <a:close/>
                <a:moveTo>
                  <a:pt x="385972" y="1274421"/>
                </a:moveTo>
                <a:cubicBezTo>
                  <a:pt x="333020" y="1367503"/>
                  <a:pt x="287325" y="1465112"/>
                  <a:pt x="250932" y="1567064"/>
                </a:cubicBezTo>
                <a:lnTo>
                  <a:pt x="472800" y="1647817"/>
                </a:lnTo>
                <a:cubicBezTo>
                  <a:pt x="504711" y="1558971"/>
                  <a:pt x="544558" y="1473842"/>
                  <a:pt x="590480" y="1392494"/>
                </a:cubicBezTo>
                <a:close/>
                <a:moveTo>
                  <a:pt x="4158842" y="944415"/>
                </a:moveTo>
                <a:lnTo>
                  <a:pt x="3977718" y="1096396"/>
                </a:lnTo>
                <a:cubicBezTo>
                  <a:pt x="4037290" y="1168659"/>
                  <a:pt x="4091300" y="1245584"/>
                  <a:pt x="4137889" y="1327354"/>
                </a:cubicBezTo>
                <a:lnTo>
                  <a:pt x="4342397" y="1209281"/>
                </a:lnTo>
                <a:cubicBezTo>
                  <a:pt x="4289078" y="1115464"/>
                  <a:pt x="4227145" y="1027259"/>
                  <a:pt x="4158842" y="944415"/>
                </a:cubicBezTo>
                <a:close/>
                <a:moveTo>
                  <a:pt x="609100" y="944415"/>
                </a:moveTo>
                <a:cubicBezTo>
                  <a:pt x="540797" y="1027259"/>
                  <a:pt x="478865" y="1115464"/>
                  <a:pt x="425546" y="1209281"/>
                </a:cubicBezTo>
                <a:lnTo>
                  <a:pt x="630054" y="1327354"/>
                </a:lnTo>
                <a:cubicBezTo>
                  <a:pt x="676643" y="1245584"/>
                  <a:pt x="730652" y="1168659"/>
                  <a:pt x="790224" y="1096396"/>
                </a:cubicBezTo>
                <a:close/>
                <a:moveTo>
                  <a:pt x="3881078" y="659062"/>
                </a:moveTo>
                <a:lnTo>
                  <a:pt x="3729224" y="840035"/>
                </a:lnTo>
                <a:cubicBezTo>
                  <a:pt x="3801212" y="900274"/>
                  <a:pt x="3867669" y="966731"/>
                  <a:pt x="3927908" y="1038719"/>
                </a:cubicBezTo>
                <a:lnTo>
                  <a:pt x="4108881" y="886865"/>
                </a:lnTo>
                <a:cubicBezTo>
                  <a:pt x="4039854" y="804294"/>
                  <a:pt x="3963649" y="728090"/>
                  <a:pt x="3881078" y="659062"/>
                </a:cubicBezTo>
                <a:close/>
                <a:moveTo>
                  <a:pt x="886864" y="659062"/>
                </a:moveTo>
                <a:cubicBezTo>
                  <a:pt x="804293" y="728090"/>
                  <a:pt x="728089" y="804294"/>
                  <a:pt x="659062" y="886865"/>
                </a:cubicBezTo>
                <a:lnTo>
                  <a:pt x="840034" y="1038719"/>
                </a:lnTo>
                <a:cubicBezTo>
                  <a:pt x="900273" y="966731"/>
                  <a:pt x="966730" y="900274"/>
                  <a:pt x="1038718" y="840035"/>
                </a:cubicBezTo>
                <a:close/>
                <a:moveTo>
                  <a:pt x="3558663" y="425547"/>
                </a:moveTo>
                <a:lnTo>
                  <a:pt x="3440590" y="630055"/>
                </a:lnTo>
                <a:cubicBezTo>
                  <a:pt x="3522360" y="676644"/>
                  <a:pt x="3599285" y="730654"/>
                  <a:pt x="3671548" y="790225"/>
                </a:cubicBezTo>
                <a:lnTo>
                  <a:pt x="3823529" y="609101"/>
                </a:lnTo>
                <a:cubicBezTo>
                  <a:pt x="3740685" y="540798"/>
                  <a:pt x="3652480" y="478866"/>
                  <a:pt x="3558663" y="425547"/>
                </a:cubicBezTo>
                <a:close/>
                <a:moveTo>
                  <a:pt x="1209279" y="425547"/>
                </a:moveTo>
                <a:cubicBezTo>
                  <a:pt x="1115462" y="478866"/>
                  <a:pt x="1027257" y="540799"/>
                  <a:pt x="944414" y="609101"/>
                </a:cubicBezTo>
                <a:lnTo>
                  <a:pt x="1096395" y="790225"/>
                </a:lnTo>
                <a:cubicBezTo>
                  <a:pt x="1168657" y="730654"/>
                  <a:pt x="1245582" y="676644"/>
                  <a:pt x="1327352" y="630055"/>
                </a:cubicBezTo>
                <a:close/>
                <a:moveTo>
                  <a:pt x="2383971" y="420676"/>
                </a:moveTo>
                <a:cubicBezTo>
                  <a:pt x="1299673" y="420676"/>
                  <a:pt x="420676" y="1299673"/>
                  <a:pt x="420676" y="2383971"/>
                </a:cubicBezTo>
                <a:cubicBezTo>
                  <a:pt x="420676" y="3468269"/>
                  <a:pt x="1299673" y="4347266"/>
                  <a:pt x="2383971" y="4347266"/>
                </a:cubicBezTo>
                <a:cubicBezTo>
                  <a:pt x="3468269" y="4347266"/>
                  <a:pt x="4347266" y="3468269"/>
                  <a:pt x="4347266" y="2383971"/>
                </a:cubicBezTo>
                <a:cubicBezTo>
                  <a:pt x="4347266" y="1299673"/>
                  <a:pt x="3468269" y="420676"/>
                  <a:pt x="2383971" y="420676"/>
                </a:cubicBezTo>
                <a:close/>
                <a:moveTo>
                  <a:pt x="3200879" y="250932"/>
                </a:moveTo>
                <a:lnTo>
                  <a:pt x="3120126" y="472800"/>
                </a:lnTo>
                <a:cubicBezTo>
                  <a:pt x="3208972" y="504711"/>
                  <a:pt x="3294102" y="544559"/>
                  <a:pt x="3375450" y="590481"/>
                </a:cubicBezTo>
                <a:lnTo>
                  <a:pt x="3493523" y="385973"/>
                </a:lnTo>
                <a:cubicBezTo>
                  <a:pt x="3400441" y="333020"/>
                  <a:pt x="3302832" y="287326"/>
                  <a:pt x="3200879" y="250932"/>
                </a:cubicBezTo>
                <a:close/>
                <a:moveTo>
                  <a:pt x="1567064" y="250932"/>
                </a:moveTo>
                <a:cubicBezTo>
                  <a:pt x="1465111" y="287325"/>
                  <a:pt x="1367502" y="333020"/>
                  <a:pt x="1274419" y="385973"/>
                </a:cubicBezTo>
                <a:lnTo>
                  <a:pt x="1392492" y="590481"/>
                </a:lnTo>
                <a:cubicBezTo>
                  <a:pt x="1473840" y="544559"/>
                  <a:pt x="1558970" y="504711"/>
                  <a:pt x="1647817" y="472800"/>
                </a:cubicBezTo>
                <a:close/>
                <a:moveTo>
                  <a:pt x="2818264" y="140383"/>
                </a:moveTo>
                <a:lnTo>
                  <a:pt x="2777262" y="372920"/>
                </a:lnTo>
                <a:cubicBezTo>
                  <a:pt x="2870434" y="390108"/>
                  <a:pt x="2961186" y="414477"/>
                  <a:pt x="3048568" y="446609"/>
                </a:cubicBezTo>
                <a:lnTo>
                  <a:pt x="3129322" y="224742"/>
                </a:lnTo>
                <a:cubicBezTo>
                  <a:pt x="3029237" y="187694"/>
                  <a:pt x="2925183" y="159746"/>
                  <a:pt x="2818264" y="140383"/>
                </a:cubicBezTo>
                <a:close/>
                <a:moveTo>
                  <a:pt x="1949679" y="140383"/>
                </a:moveTo>
                <a:cubicBezTo>
                  <a:pt x="1842760" y="159746"/>
                  <a:pt x="1738706" y="187694"/>
                  <a:pt x="1638621" y="224742"/>
                </a:cubicBezTo>
                <a:lnTo>
                  <a:pt x="1719375" y="446609"/>
                </a:lnTo>
                <a:cubicBezTo>
                  <a:pt x="1806757" y="414477"/>
                  <a:pt x="1897509" y="390108"/>
                  <a:pt x="1990682" y="372920"/>
                </a:cubicBezTo>
                <a:close/>
                <a:moveTo>
                  <a:pt x="2422071" y="99895"/>
                </a:moveTo>
                <a:lnTo>
                  <a:pt x="2422071" y="336222"/>
                </a:lnTo>
                <a:cubicBezTo>
                  <a:pt x="2517228" y="336381"/>
                  <a:pt x="2610773" y="344597"/>
                  <a:pt x="2701914" y="361420"/>
                </a:cubicBezTo>
                <a:lnTo>
                  <a:pt x="2742917" y="128884"/>
                </a:lnTo>
                <a:cubicBezTo>
                  <a:pt x="2638475" y="109497"/>
                  <a:pt x="2531216" y="100067"/>
                  <a:pt x="2422071" y="99895"/>
                </a:cubicBezTo>
                <a:close/>
                <a:moveTo>
                  <a:pt x="2345871" y="99895"/>
                </a:moveTo>
                <a:cubicBezTo>
                  <a:pt x="2236727" y="100067"/>
                  <a:pt x="2129468" y="109497"/>
                  <a:pt x="2025027" y="128883"/>
                </a:cubicBezTo>
                <a:lnTo>
                  <a:pt x="2066029" y="361420"/>
                </a:lnTo>
                <a:cubicBezTo>
                  <a:pt x="2157170" y="344597"/>
                  <a:pt x="2250715" y="336381"/>
                  <a:pt x="2345871" y="336222"/>
                </a:cubicBezTo>
                <a:close/>
                <a:moveTo>
                  <a:pt x="2383971" y="0"/>
                </a:moveTo>
                <a:cubicBezTo>
                  <a:pt x="3700602" y="0"/>
                  <a:pt x="4767942" y="1067340"/>
                  <a:pt x="4767942" y="2383971"/>
                </a:cubicBezTo>
                <a:cubicBezTo>
                  <a:pt x="4767942" y="3700602"/>
                  <a:pt x="3700602" y="4767942"/>
                  <a:pt x="2383971" y="4767942"/>
                </a:cubicBezTo>
                <a:cubicBezTo>
                  <a:pt x="1067340" y="4767942"/>
                  <a:pt x="0" y="3700602"/>
                  <a:pt x="0" y="2383971"/>
                </a:cubicBezTo>
                <a:cubicBezTo>
                  <a:pt x="0" y="1067340"/>
                  <a:pt x="1067340" y="0"/>
                  <a:pt x="238397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4" descr="D:\Users\Данил\AppData\Local\Microsoft\Windows\Temporary Internet Files\Content.IE5\MNBYPAM4\MM900395735[1].gif"/>
          <p:cNvPicPr>
            <a:picLocks noChangeAspect="1" noChangeArrowheads="1" noCrop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0"/>
            <a:ext cx="1752600" cy="1752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1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heme/theme1.xml><?xml version="1.0" encoding="utf-8"?>
<a:theme xmlns:a="http://schemas.openxmlformats.org/drawingml/2006/main" name="Animated_timer_on_textured_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Animated_timer_on_textured_background</Template>
  <TotalTime>0</TotalTime>
  <Words>229</Words>
  <Application>Microsoft Office PowerPoint</Application>
  <PresentationFormat>Экран (4:3)</PresentationFormat>
  <Paragraphs>84</Paragraphs>
  <Slides>12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Animated_timer_on_textured_background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/>
  <cp:revision>4</cp:revision>
  <dcterms:modified xsi:type="dcterms:W3CDTF">2014-12-03T14:05:15Z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TC024245009991</vt:lpwstr>
  </property>
</Properties>
</file>