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82" r:id="rId3"/>
    <p:sldId id="283" r:id="rId4"/>
    <p:sldId id="271" r:id="rId5"/>
    <p:sldId id="269" r:id="rId6"/>
    <p:sldId id="276" r:id="rId7"/>
    <p:sldId id="273" r:id="rId8"/>
    <p:sldId id="281" r:id="rId9"/>
    <p:sldId id="266" r:id="rId10"/>
    <p:sldId id="275" r:id="rId11"/>
    <p:sldId id="284" r:id="rId12"/>
    <p:sldId id="270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0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AC939-AD4F-4936-B1E5-D0C75BCC34E1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4C2C8-6547-4270-AC09-B0AC0815D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4C2C8-6547-4270-AC09-B0AC0815D0C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4C2C8-6547-4270-AC09-B0AC0815D0C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4C2C8-6547-4270-AC09-B0AC0815D0C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4C2C8-6547-4270-AC09-B0AC0815D0C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4C2C8-6547-4270-AC09-B0AC0815D0C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4C2C8-6547-4270-AC09-B0AC0815D0C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4C2C8-6547-4270-AC09-B0AC0815D0C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4C2C8-6547-4270-AC09-B0AC0815D0C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3286E3-57E7-450C-8824-373A05C2A0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3AAF9E-1B36-4A3B-82F5-20D6094F372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3671886" cy="2071701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0070C0"/>
                </a:solidFill>
              </a:rPr>
              <a:t>Звук </a:t>
            </a:r>
            <a:endParaRPr lang="ru-RU" sz="88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571876"/>
            <a:ext cx="6786610" cy="20383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4" descr="http://www.avakids.ru/uploads/posts/2012-02/1329674269_avakids_alfavit_dlya_detei_bukva_c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357298"/>
            <a:ext cx="4429156" cy="3659882"/>
          </a:xfrm>
          <a:prstGeom prst="rect">
            <a:avLst/>
          </a:prstGeom>
          <a:noFill/>
        </p:spPr>
      </p:pic>
      <p:pic>
        <p:nvPicPr>
          <p:cNvPr id="6" name="Picture 2" descr="http://wiki.pskovedu.ru/images/0/0d/Cherepashka_i_bukva_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572008"/>
            <a:ext cx="2476399" cy="1814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401080" cy="100013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Игра «Кто больше?»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-fotki.yandex.ru/get/6214/160878850.360/0_826f8_41948f6d_XL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914400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400" b="1" dirty="0" err="1" smtClean="0">
                <a:solidFill>
                  <a:srgbClr val="FF0000"/>
                </a:solidFill>
              </a:rPr>
              <a:t>Ч</a:t>
            </a:r>
            <a:r>
              <a:rPr lang="ru-RU" sz="5400" b="1" dirty="0" err="1" smtClean="0"/>
              <a:t>ебурашка</a:t>
            </a:r>
            <a:r>
              <a:rPr lang="ru-RU" sz="5400" b="1" dirty="0" smtClean="0"/>
              <a:t>, </a:t>
            </a:r>
            <a:r>
              <a:rPr lang="ru-RU" sz="5400" b="1" dirty="0" smtClean="0">
                <a:solidFill>
                  <a:srgbClr val="FF0000"/>
                </a:solidFill>
              </a:rPr>
              <a:t>ч</a:t>
            </a:r>
            <a:r>
              <a:rPr lang="ru-RU" sz="5400" b="1" dirty="0" smtClean="0"/>
              <a:t>айник, </a:t>
            </a:r>
            <a:r>
              <a:rPr lang="ru-RU" sz="5400" b="1" dirty="0" smtClean="0">
                <a:solidFill>
                  <a:srgbClr val="FF0000"/>
                </a:solidFill>
              </a:rPr>
              <a:t>ч</a:t>
            </a:r>
            <a:r>
              <a:rPr lang="ru-RU" sz="5400" b="1" dirty="0" smtClean="0"/>
              <a:t>емодан, </a:t>
            </a:r>
            <a:r>
              <a:rPr lang="ru-RU" sz="5400" b="1" dirty="0" smtClean="0">
                <a:solidFill>
                  <a:srgbClr val="FF0000"/>
                </a:solidFill>
              </a:rPr>
              <a:t>ч</a:t>
            </a:r>
            <a:r>
              <a:rPr lang="ru-RU" sz="5400" b="1" dirty="0" smtClean="0"/>
              <a:t>айка, </a:t>
            </a:r>
            <a:r>
              <a:rPr lang="ru-RU" sz="5400" b="1" dirty="0" smtClean="0">
                <a:solidFill>
                  <a:srgbClr val="FF0000"/>
                </a:solidFill>
              </a:rPr>
              <a:t>ч</a:t>
            </a:r>
            <a:r>
              <a:rPr lang="ru-RU" sz="5400" b="1" dirty="0" smtClean="0"/>
              <a:t>ерника, </a:t>
            </a:r>
            <a:r>
              <a:rPr lang="ru-RU" sz="5400" b="1" dirty="0" err="1" smtClean="0">
                <a:solidFill>
                  <a:srgbClr val="FF0000"/>
                </a:solidFill>
              </a:rPr>
              <a:t>Ч</a:t>
            </a:r>
            <a:r>
              <a:rPr lang="ru-RU" sz="5400" b="1" dirty="0" err="1" smtClean="0"/>
              <a:t>ипполино</a:t>
            </a:r>
            <a:r>
              <a:rPr lang="ru-RU" sz="5400" b="1" dirty="0" smtClean="0"/>
              <a:t>, </a:t>
            </a:r>
            <a:r>
              <a:rPr lang="ru-RU" sz="5400" b="1" dirty="0" smtClean="0">
                <a:solidFill>
                  <a:srgbClr val="FF0000"/>
                </a:solidFill>
              </a:rPr>
              <a:t>ч</a:t>
            </a:r>
            <a:r>
              <a:rPr lang="ru-RU" sz="5400" b="1" dirty="0" smtClean="0"/>
              <a:t>ашка, </a:t>
            </a:r>
            <a:r>
              <a:rPr lang="ru-RU" sz="5400" b="1" dirty="0" smtClean="0">
                <a:solidFill>
                  <a:srgbClr val="FF0000"/>
                </a:solidFill>
              </a:rPr>
              <a:t>ч</a:t>
            </a:r>
            <a:r>
              <a:rPr lang="ru-RU" sz="5400" b="1" dirty="0" smtClean="0"/>
              <a:t>ерепаха,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ч</a:t>
            </a:r>
            <a:r>
              <a:rPr lang="ru-RU" sz="5400" b="1" dirty="0" smtClean="0"/>
              <a:t>асы</a:t>
            </a:r>
            <a:r>
              <a:rPr lang="ru-RU" sz="5400" b="1" dirty="0" smtClean="0"/>
              <a:t>, </a:t>
            </a:r>
            <a:r>
              <a:rPr lang="ru-RU" sz="5400" b="1" dirty="0" smtClean="0">
                <a:solidFill>
                  <a:srgbClr val="FF0000"/>
                </a:solidFill>
              </a:rPr>
              <a:t>ч</a:t>
            </a:r>
            <a:r>
              <a:rPr lang="ru-RU" sz="5400" b="1" dirty="0" smtClean="0"/>
              <a:t>ерешня.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500042"/>
            <a:ext cx="8229600" cy="5824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	</a:t>
            </a:r>
            <a:r>
              <a:rPr lang="ru-RU" sz="4000" b="1" dirty="0" smtClean="0"/>
              <a:t>Наша </a:t>
            </a:r>
            <a:r>
              <a:rPr lang="ru-RU" sz="4000" b="1" dirty="0"/>
              <a:t>Таня громко пла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4000" b="1" dirty="0"/>
              <a:t>ет:</a:t>
            </a:r>
          </a:p>
          <a:p>
            <a:pPr>
              <a:buNone/>
            </a:pPr>
            <a:r>
              <a:rPr lang="ru-RU" sz="4000" b="1" dirty="0" smtClean="0"/>
              <a:t>	Уронила </a:t>
            </a:r>
            <a:r>
              <a:rPr lang="ru-RU" sz="4000" b="1" dirty="0"/>
              <a:t>в ре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4000" b="1" dirty="0"/>
              <a:t>ку мя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4000" b="1" dirty="0"/>
              <a:t>ик.</a:t>
            </a:r>
          </a:p>
          <a:p>
            <a:pPr>
              <a:buNone/>
            </a:pPr>
            <a:r>
              <a:rPr lang="ru-RU" sz="4000" b="1" dirty="0" smtClean="0"/>
              <a:t>	Тише</a:t>
            </a:r>
            <a:r>
              <a:rPr lang="ru-RU" sz="4000" b="1" dirty="0"/>
              <a:t>, Тане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4000" b="1" dirty="0"/>
              <a:t>ка, не пла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4000" b="1" dirty="0"/>
              <a:t>ь</a:t>
            </a:r>
            <a:r>
              <a:rPr lang="ru-RU" sz="4000" b="1" dirty="0" smtClean="0"/>
              <a:t>,</a:t>
            </a:r>
            <a:endParaRPr lang="ru-RU" sz="4000" b="1" dirty="0"/>
          </a:p>
          <a:p>
            <a:pPr>
              <a:buNone/>
            </a:pPr>
            <a:r>
              <a:rPr lang="ru-RU" sz="4000" b="1" dirty="0" smtClean="0"/>
              <a:t>	Не </a:t>
            </a:r>
            <a:r>
              <a:rPr lang="ru-RU" sz="4000" b="1" dirty="0"/>
              <a:t>утонет в ре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4000" b="1" dirty="0"/>
              <a:t>ке мя</a:t>
            </a:r>
            <a:r>
              <a:rPr lang="ru-RU" sz="4000" b="1" dirty="0">
                <a:solidFill>
                  <a:srgbClr val="FF0000"/>
                </a:solidFill>
              </a:rPr>
              <a:t>ч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pic>
        <p:nvPicPr>
          <p:cNvPr id="27652" name="Picture 4" descr="http://www.likebook.ru/store/pictures/151/151020/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571876"/>
            <a:ext cx="3810000" cy="307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Segoe Print" pitchFamily="2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Segoe Print" pitchFamily="2" charset="0"/>
              </a:rPr>
            </a:br>
            <a:r>
              <a:rPr lang="ru-RU" sz="8000" b="1" dirty="0" smtClean="0">
                <a:solidFill>
                  <a:srgbClr val="FF0000"/>
                </a:solidFill>
                <a:latin typeface="Segoe Print" pitchFamily="2" charset="0"/>
              </a:rPr>
              <a:t>Молодцы!!!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8800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6" name="Picture 4" descr="http://s017.radikal.ru/i426/1112/90/2b53e6ec172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0790" r="-169" b="18732"/>
          <a:stretch>
            <a:fillRect/>
          </a:stretch>
        </p:blipFill>
        <p:spPr bwMode="auto">
          <a:xfrm>
            <a:off x="1214414" y="1928802"/>
            <a:ext cx="7040563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/>
              <a:t>Будем: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4400" b="1" i="1" dirty="0" smtClean="0"/>
              <a:t>хорошо говорить звук </a:t>
            </a:r>
            <a:r>
              <a:rPr lang="ru-RU" sz="4400" b="1" i="1" dirty="0" smtClean="0">
                <a:solidFill>
                  <a:srgbClr val="FF0000"/>
                </a:solidFill>
              </a:rPr>
              <a:t>Ч</a:t>
            </a:r>
            <a:r>
              <a:rPr lang="ru-RU" sz="4400" b="1" i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ru-RU" sz="4400" b="1" i="1" dirty="0" smtClean="0"/>
              <a:t>отвечать на вопросы;</a:t>
            </a:r>
          </a:p>
          <a:p>
            <a:pPr>
              <a:lnSpc>
                <a:spcPct val="150000"/>
              </a:lnSpc>
            </a:pPr>
            <a:r>
              <a:rPr lang="ru-RU" sz="4400" b="1" i="1" dirty="0" smtClean="0"/>
              <a:t>играть.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500042"/>
            <a:ext cx="6261100" cy="58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1714480" y="5072074"/>
            <a:ext cx="714380" cy="1033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</a:rPr>
              <a:t>ч</a:t>
            </a:r>
            <a:endParaRPr lang="ru-RU" sz="36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«Пальчики здороваются»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643446"/>
            <a:ext cx="67151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latin typeface="Georgia" pitchFamily="18" charset="0"/>
              </a:rPr>
              <a:t> </a:t>
            </a:r>
            <a:r>
              <a:rPr lang="ru-RU" sz="6600" b="1" dirty="0" err="1" smtClean="0">
                <a:solidFill>
                  <a:srgbClr val="FF0000"/>
                </a:solidFill>
                <a:latin typeface="Georgia" pitchFamily="18" charset="0"/>
              </a:rPr>
              <a:t>ч</a:t>
            </a:r>
            <a:r>
              <a:rPr lang="ru-RU" sz="6600" b="1" dirty="0" err="1" smtClean="0">
                <a:latin typeface="Georgia" pitchFamily="18" charset="0"/>
              </a:rPr>
              <a:t>а</a:t>
            </a:r>
            <a:r>
              <a:rPr lang="ru-RU" sz="6600" b="1" dirty="0" smtClean="0">
                <a:latin typeface="Georgia" pitchFamily="18" charset="0"/>
              </a:rPr>
              <a:t>   </a:t>
            </a:r>
            <a:r>
              <a:rPr lang="ru-RU" sz="6600" b="1" dirty="0" err="1" smtClean="0">
                <a:solidFill>
                  <a:srgbClr val="FF0000"/>
                </a:solidFill>
                <a:latin typeface="Georgia" pitchFamily="18" charset="0"/>
              </a:rPr>
              <a:t>ч</a:t>
            </a:r>
            <a:r>
              <a:rPr lang="ru-RU" sz="6600" b="1" dirty="0" err="1" smtClean="0">
                <a:latin typeface="Georgia" pitchFamily="18" charset="0"/>
              </a:rPr>
              <a:t>о</a:t>
            </a:r>
            <a:r>
              <a:rPr lang="ru-RU" sz="6600" b="1" dirty="0" smtClean="0">
                <a:latin typeface="Georgia" pitchFamily="18" charset="0"/>
              </a:rPr>
              <a:t>   </a:t>
            </a:r>
            <a:r>
              <a:rPr lang="ru-RU" sz="6600" b="1" dirty="0" smtClean="0">
                <a:solidFill>
                  <a:srgbClr val="FF0000"/>
                </a:solidFill>
                <a:latin typeface="Georgia" pitchFamily="18" charset="0"/>
              </a:rPr>
              <a:t>ч</a:t>
            </a:r>
            <a:r>
              <a:rPr lang="ru-RU" sz="6600" b="1" dirty="0" smtClean="0">
                <a:latin typeface="Georgia" pitchFamily="18" charset="0"/>
              </a:rPr>
              <a:t>у  </a:t>
            </a:r>
            <a:r>
              <a:rPr lang="ru-RU" sz="6600" b="1" dirty="0" err="1" smtClean="0">
                <a:solidFill>
                  <a:srgbClr val="C00000"/>
                </a:solidFill>
                <a:latin typeface="Georgia" pitchFamily="18" charset="0"/>
              </a:rPr>
              <a:t>ч</a:t>
            </a:r>
            <a:r>
              <a:rPr lang="ru-RU" sz="6600" b="1" dirty="0" err="1" smtClean="0">
                <a:latin typeface="Georgia" pitchFamily="18" charset="0"/>
              </a:rPr>
              <a:t>и</a:t>
            </a:r>
            <a:r>
              <a:rPr lang="ru-RU" sz="5400" b="1" dirty="0">
                <a:latin typeface="Georgia" pitchFamily="18" charset="0"/>
              </a:rPr>
              <a:t> </a:t>
            </a:r>
          </a:p>
        </p:txBody>
      </p:sp>
      <p:pic>
        <p:nvPicPr>
          <p:cNvPr id="28676" name="Picture 4" descr="http://im5-tub-ru.yandex.net/i?id=121828494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857364"/>
            <a:ext cx="657229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972452" cy="9898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Как чикают ножницы?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800" b="1" dirty="0" smtClean="0"/>
              <a:t>«</a:t>
            </a:r>
            <a:r>
              <a:rPr lang="ru-RU" sz="4800" b="1" dirty="0" smtClean="0">
                <a:solidFill>
                  <a:srgbClr val="FF0000"/>
                </a:solidFill>
              </a:rPr>
              <a:t>ч</a:t>
            </a:r>
            <a:r>
              <a:rPr lang="ru-RU" sz="4800" b="1" dirty="0" smtClean="0"/>
              <a:t>ик-</a:t>
            </a:r>
            <a:r>
              <a:rPr lang="ru-RU" sz="4800" b="1" dirty="0" smtClean="0">
                <a:solidFill>
                  <a:srgbClr val="FF0000"/>
                </a:solidFill>
              </a:rPr>
              <a:t>ч</a:t>
            </a:r>
            <a:r>
              <a:rPr lang="ru-RU" sz="4800" b="1" dirty="0" smtClean="0"/>
              <a:t>ик»</a:t>
            </a:r>
            <a:endParaRPr lang="ru-RU" sz="4800" b="1" dirty="0"/>
          </a:p>
        </p:txBody>
      </p:sp>
      <p:pic>
        <p:nvPicPr>
          <p:cNvPr id="26628" name="Picture 4" descr="http://i.krasota9.ru/u/pic/e8/020bb4828011e28e19bf3d6f6b2996/-/fb52694008e1071349d0db13d029b4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071678"/>
            <a:ext cx="4500594" cy="28575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286380" y="1714488"/>
            <a:ext cx="184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207170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Какой сегодня </a:t>
            </a:r>
            <a:br>
              <a:rPr lang="ru-RU" sz="6000" b="1" dirty="0" smtClean="0"/>
            </a:br>
            <a:r>
              <a:rPr lang="ru-RU" sz="6000" b="1" dirty="0" smtClean="0"/>
              <a:t>день недели? 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Ч</a:t>
            </a:r>
            <a:r>
              <a:rPr lang="ru-RU" sz="6600" b="1" dirty="0" smtClean="0"/>
              <a:t>етверг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2869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Игра «</a:t>
            </a:r>
            <a:r>
              <a:rPr lang="ru-RU" b="1" dirty="0" smtClean="0"/>
              <a:t>Ч</a:t>
            </a:r>
            <a:r>
              <a:rPr lang="ru-RU" b="1" dirty="0" smtClean="0">
                <a:solidFill>
                  <a:srgbClr val="FF0000"/>
                </a:solidFill>
              </a:rPr>
              <a:t>удесный сунду</a:t>
            </a:r>
            <a:r>
              <a:rPr lang="ru-RU" b="1" dirty="0" smtClean="0"/>
              <a:t>ч</a:t>
            </a:r>
            <a:r>
              <a:rPr lang="ru-RU" b="1" dirty="0" smtClean="0">
                <a:solidFill>
                  <a:srgbClr val="FF0000"/>
                </a:solidFill>
              </a:rPr>
              <a:t>ок»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429684" cy="49292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ru-RU" sz="4400" b="1" dirty="0" smtClean="0">
                <a:latin typeface="+mj-lt"/>
              </a:rPr>
              <a:t>«Сунду</a:t>
            </a:r>
            <a:r>
              <a:rPr lang="ru-RU" sz="4400" b="1" dirty="0" smtClean="0">
                <a:solidFill>
                  <a:srgbClr val="FF0000"/>
                </a:solidFill>
                <a:latin typeface="+mj-lt"/>
              </a:rPr>
              <a:t>ч</a:t>
            </a:r>
            <a:r>
              <a:rPr lang="ru-RU" sz="4400" b="1" dirty="0" smtClean="0">
                <a:latin typeface="+mj-lt"/>
              </a:rPr>
              <a:t>ок, сунду</a:t>
            </a:r>
            <a:r>
              <a:rPr lang="ru-RU" sz="4400" b="1" dirty="0" smtClean="0">
                <a:solidFill>
                  <a:srgbClr val="FF0000"/>
                </a:solidFill>
                <a:latin typeface="+mj-lt"/>
              </a:rPr>
              <a:t>ч</a:t>
            </a:r>
            <a:r>
              <a:rPr lang="ru-RU" sz="4400" b="1" dirty="0" smtClean="0">
                <a:latin typeface="+mj-lt"/>
              </a:rPr>
              <a:t>ок, </a:t>
            </a:r>
          </a:p>
          <a:p>
            <a:pPr algn="ctr">
              <a:buNone/>
            </a:pPr>
            <a:r>
              <a:rPr lang="ru-RU" sz="4400" b="1" dirty="0" smtClean="0">
                <a:latin typeface="+mj-lt"/>
              </a:rPr>
              <a:t>приоткрой свой бо</a:t>
            </a:r>
            <a:r>
              <a:rPr lang="ru-RU" sz="4400" b="1" dirty="0" smtClean="0">
                <a:solidFill>
                  <a:srgbClr val="FF0000"/>
                </a:solidFill>
                <a:latin typeface="+mj-lt"/>
              </a:rPr>
              <a:t>ч</a:t>
            </a:r>
            <a:r>
              <a:rPr lang="ru-RU" sz="4400" b="1" dirty="0" smtClean="0">
                <a:latin typeface="+mj-lt"/>
              </a:rPr>
              <a:t>ок»</a:t>
            </a:r>
            <a:r>
              <a:rPr lang="ru-RU" sz="3600" b="1" dirty="0" smtClean="0"/>
              <a:t>.</a:t>
            </a:r>
          </a:p>
          <a:p>
            <a:pPr algn="ctr">
              <a:buNone/>
            </a:pPr>
            <a:endParaRPr lang="ru-RU" sz="2800" b="1" dirty="0"/>
          </a:p>
        </p:txBody>
      </p:sp>
      <p:pic>
        <p:nvPicPr>
          <p:cNvPr id="30722" name="Picture 2" descr="http://im6-tub-ru.yandex.net/i?id=145756148-5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714488"/>
            <a:ext cx="4500594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01080" cy="78581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Игра «Закончи предложение»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329642" cy="47529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</a:t>
            </a:r>
            <a:r>
              <a:rPr lang="ru-RU" sz="3600" b="1" dirty="0" smtClean="0"/>
              <a:t>мя</a:t>
            </a:r>
            <a:r>
              <a:rPr lang="ru-RU" sz="3600" b="1" dirty="0" smtClean="0">
                <a:solidFill>
                  <a:srgbClr val="FF0000"/>
                </a:solidFill>
              </a:rPr>
              <a:t>ч</a:t>
            </a:r>
            <a:r>
              <a:rPr lang="ru-RU" sz="3600" b="1" dirty="0" smtClean="0"/>
              <a:t>.</a:t>
            </a: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                   ч</a:t>
            </a:r>
            <a:r>
              <a:rPr lang="ru-RU" sz="3600" b="1" dirty="0" smtClean="0"/>
              <a:t>ерепахи.</a:t>
            </a:r>
            <a:endParaRPr lang="ru-RU" sz="3600" b="1" dirty="0"/>
          </a:p>
        </p:txBody>
      </p:sp>
      <p:pic>
        <p:nvPicPr>
          <p:cNvPr id="4" name="Picture 2" descr="http://im2-tub-ru.yandex.net/i?id=367066482-1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071678"/>
            <a:ext cx="1428750" cy="1428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2071678"/>
            <a:ext cx="4470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Дети играют </a:t>
            </a:r>
            <a:r>
              <a:rPr lang="ru-RU" sz="3600" b="1" dirty="0" smtClean="0"/>
              <a:t>в … </a:t>
            </a:r>
            <a:endParaRPr lang="ru-RU" sz="36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786190"/>
            <a:ext cx="47055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Панцирь есть у …</a:t>
            </a:r>
          </a:p>
        </p:txBody>
      </p:sp>
      <p:pic>
        <p:nvPicPr>
          <p:cNvPr id="8" name="Picture 2" descr="http://im0-tub-ru.yandex.net/i?id=140484976-4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643314"/>
            <a:ext cx="21336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2285992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600" b="1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Девочка  открыла замок </a:t>
            </a:r>
            <a:r>
              <a:rPr lang="ru-RU" sz="2800" b="1" dirty="0" smtClean="0"/>
              <a:t>…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pPr>
              <a:buNone/>
            </a:pPr>
            <a:r>
              <a:rPr lang="ru-RU" sz="3600" b="1" dirty="0" smtClean="0"/>
              <a:t>                       </a:t>
            </a:r>
            <a:r>
              <a:rPr lang="ru-RU" sz="4000" b="1" dirty="0" smtClean="0"/>
              <a:t>бабо</a:t>
            </a:r>
            <a:r>
              <a:rPr lang="ru-RU" sz="4000" b="1" dirty="0" smtClean="0">
                <a:solidFill>
                  <a:srgbClr val="FF0000"/>
                </a:solidFill>
              </a:rPr>
              <a:t>ч</a:t>
            </a:r>
            <a:r>
              <a:rPr lang="ru-RU" sz="4000" b="1" dirty="0" smtClean="0"/>
              <a:t>ки</a:t>
            </a:r>
            <a:r>
              <a:rPr lang="ru-RU" sz="4000" b="1" dirty="0" smtClean="0">
                <a:latin typeface="+mj-lt"/>
              </a:rPr>
              <a:t>.</a:t>
            </a:r>
            <a:r>
              <a:rPr lang="ru-RU" sz="3600" b="1" dirty="0" smtClean="0"/>
              <a:t> </a:t>
            </a:r>
            <a:endParaRPr lang="ru-RU" sz="3200" dirty="0"/>
          </a:p>
        </p:txBody>
      </p:sp>
      <p:pic>
        <p:nvPicPr>
          <p:cNvPr id="9" name="Picture 8" descr="http://im4-tub-ru.yandex.net/i?id=170999058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92221">
            <a:off x="6662069" y="2274572"/>
            <a:ext cx="1784710" cy="191015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3214678" y="2643182"/>
            <a:ext cx="2131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клю</a:t>
            </a:r>
            <a:r>
              <a:rPr lang="ru-RU" sz="3600" b="1" dirty="0" smtClean="0">
                <a:solidFill>
                  <a:srgbClr val="FF0000"/>
                </a:solidFill>
              </a:rPr>
              <a:t>ч</a:t>
            </a:r>
            <a:r>
              <a:rPr lang="ru-RU" sz="3600" b="1" dirty="0" smtClean="0"/>
              <a:t>ом.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4000504"/>
            <a:ext cx="79231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600" b="1" dirty="0" smtClean="0"/>
              <a:t>Над цветами летают красивые …</a:t>
            </a:r>
            <a:endParaRPr lang="ru-RU" sz="3600" b="1" dirty="0"/>
          </a:p>
        </p:txBody>
      </p:sp>
      <p:pic>
        <p:nvPicPr>
          <p:cNvPr id="12" name="Picture 2" descr="http://dlm6.meta.ua/pic/0/47/107/WBfKJAjq9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4714884"/>
            <a:ext cx="2071702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637</TotalTime>
  <Words>112</Words>
  <Application>Microsoft Office PowerPoint</Application>
  <PresentationFormat>Экран (4:3)</PresentationFormat>
  <Paragraphs>65</Paragraphs>
  <Slides>13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Звук </vt:lpstr>
      <vt:lpstr>Будем:</vt:lpstr>
      <vt:lpstr>Слайд 3</vt:lpstr>
      <vt:lpstr>«Пальчики здороваются»</vt:lpstr>
      <vt:lpstr>Как чикают ножницы?</vt:lpstr>
      <vt:lpstr>Какой сегодня  день недели? </vt:lpstr>
      <vt:lpstr>Игра «Чудесный сундучок»</vt:lpstr>
      <vt:lpstr>Игра «Закончи предложение»</vt:lpstr>
      <vt:lpstr>Слайд 9</vt:lpstr>
      <vt:lpstr>Игра «Кто больше?»</vt:lpstr>
      <vt:lpstr> </vt:lpstr>
      <vt:lpstr>Слайд 12</vt:lpstr>
      <vt:lpstr> Молодцы!!!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62</cp:revision>
  <dcterms:created xsi:type="dcterms:W3CDTF">2013-09-14T12:35:06Z</dcterms:created>
  <dcterms:modified xsi:type="dcterms:W3CDTF">2013-09-18T14:15:32Z</dcterms:modified>
</cp:coreProperties>
</file>