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7" r:id="rId11"/>
    <p:sldId id="269" r:id="rId12"/>
    <p:sldId id="270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108" autoAdjust="0"/>
  </p:normalViewPr>
  <p:slideViewPr>
    <p:cSldViewPr>
      <p:cViewPr varScale="1">
        <p:scale>
          <a:sx n="58" d="100"/>
          <a:sy n="58" d="100"/>
        </p:scale>
        <p:origin x="-17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97E48-563F-42C7-85AB-87D9A21534E1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0B8824-6943-43EB-9C76-6293C6401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B8824-6943-43EB-9C76-6293C6401D3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85B-7D78-49E2-8884-9B6D379F49FC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589F6-3015-4365-8FDE-A07E38048C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85B-7D78-49E2-8884-9B6D379F49FC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589F6-3015-4365-8FDE-A07E38048C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85B-7D78-49E2-8884-9B6D379F49FC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589F6-3015-4365-8FDE-A07E38048C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85B-7D78-49E2-8884-9B6D379F49FC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589F6-3015-4365-8FDE-A07E38048C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85B-7D78-49E2-8884-9B6D379F49FC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589F6-3015-4365-8FDE-A07E38048C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85B-7D78-49E2-8884-9B6D379F49FC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589F6-3015-4365-8FDE-A07E38048C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85B-7D78-49E2-8884-9B6D379F49FC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589F6-3015-4365-8FDE-A07E38048C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85B-7D78-49E2-8884-9B6D379F49FC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589F6-3015-4365-8FDE-A07E38048C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85B-7D78-49E2-8884-9B6D379F49FC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589F6-3015-4365-8FDE-A07E38048C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85B-7D78-49E2-8884-9B6D379F49FC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589F6-3015-4365-8FDE-A07E38048C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85B-7D78-49E2-8884-9B6D379F49FC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589F6-3015-4365-8FDE-A07E38048C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75000"/>
                <a:alpha val="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ED85B-7D78-49E2-8884-9B6D379F49FC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589F6-3015-4365-8FDE-A07E38048C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152127"/>
          </a:xfrm>
        </p:spPr>
        <p:txBody>
          <a:bodyPr>
            <a:normAutofit/>
          </a:bodyPr>
          <a:lstStyle/>
          <a:p>
            <a:r>
              <a:rPr lang="ru-RU" sz="3200" dirty="0" smtClean="0"/>
              <a:t>«Какой чистый и какой русский поэт!»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_417a_54d7b938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484784"/>
            <a:ext cx="8136904" cy="5184576"/>
          </a:xfrm>
          <a:prstGeom prst="rect">
            <a:avLst/>
          </a:prstGeom>
        </p:spPr>
      </p:pic>
      <p:pic>
        <p:nvPicPr>
          <p:cNvPr id="5" name="Рисунок 4" descr="2807282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484784"/>
            <a:ext cx="3960440" cy="5184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i="1" dirty="0" smtClean="0"/>
              <a:t>Любимая! Я мучил вас. У вас была тоска в глазах усталых…</a:t>
            </a:r>
            <a:endParaRPr lang="ru-RU" sz="2800" i="1" dirty="0"/>
          </a:p>
        </p:txBody>
      </p:sp>
      <p:pic>
        <p:nvPicPr>
          <p:cNvPr id="3" name="Рисунок 2" descr="a0e10be5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556792"/>
            <a:ext cx="7992888" cy="5112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_727c6_ea2870d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87824" y="188640"/>
            <a:ext cx="5842992" cy="639451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i="1" dirty="0" smtClean="0"/>
              <a:t>Если б знала ты сердцем упорным,</a:t>
            </a:r>
          </a:p>
          <a:p>
            <a:r>
              <a:rPr lang="ru-RU" sz="2800" i="1" dirty="0" smtClean="0"/>
              <a:t>Как умеет любить хулиган,</a:t>
            </a:r>
          </a:p>
          <a:p>
            <a:r>
              <a:rPr lang="ru-RU" sz="2800" i="1" dirty="0" smtClean="0"/>
              <a:t>Как умеет он быть покорным.</a:t>
            </a:r>
            <a:endParaRPr lang="ru-RU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4312595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3536" y="273050"/>
            <a:ext cx="3960872" cy="627464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/>
              <a:t>Я помню, любимая, помню сиянье твоих волос…</a:t>
            </a:r>
            <a:endParaRPr lang="ru-RU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_57107_a85b7979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/>
              <a:t>В этой жизни умереть не ново, но и жить, конечно, не новей.</a:t>
            </a:r>
            <a:endParaRPr lang="ru-RU" sz="3200" i="1" dirty="0"/>
          </a:p>
        </p:txBody>
      </p:sp>
      <p:pic>
        <p:nvPicPr>
          <p:cNvPr id="6" name="Рисунок 5" descr="0_3941d_dfe992d7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700808"/>
            <a:ext cx="6840760" cy="4824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92d75bdcaa29c34ca67ccc316f0df4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476673"/>
            <a:ext cx="4032448" cy="4176464"/>
          </a:xfrm>
        </p:spPr>
      </p:pic>
      <p:pic>
        <p:nvPicPr>
          <p:cNvPr id="5" name="Рисунок 4" descr="imgB.as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13759" y="476672"/>
            <a:ext cx="4306713" cy="5976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500371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455"/>
            <a:ext cx="9144000" cy="68609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/>
          </a:bodyPr>
          <a:lstStyle/>
          <a:p>
            <a:r>
              <a:rPr lang="ru-RU" sz="3200" b="1" i="1" dirty="0" smtClean="0"/>
              <a:t>Жизнь  моя,  иль  ты  приснилась  мне?</a:t>
            </a:r>
            <a:endParaRPr lang="ru-RU" sz="3200" b="1" i="1" dirty="0"/>
          </a:p>
        </p:txBody>
      </p:sp>
      <p:pic>
        <p:nvPicPr>
          <p:cNvPr id="4" name="Содержимое 3" descr="78552d5a38f328d147cbe1d5ed4609b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59632" y="1268760"/>
            <a:ext cx="7056784" cy="52565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_64a5e_bced4be5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Содержимое 3" descr="855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670465" y="1"/>
            <a:ext cx="4473536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7594626-very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9" name="Содержимое 8" descr="esenin_0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958478" y="0"/>
            <a:ext cx="4185522" cy="52292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S_028_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2000" y="180000"/>
            <a:ext cx="9043830" cy="65253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ergey-esenin-31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5" y="204071"/>
            <a:ext cx="4392488" cy="5961233"/>
          </a:xfrm>
          <a:prstGeom prst="rect">
            <a:avLst/>
          </a:prstGeom>
        </p:spPr>
      </p:pic>
      <p:pic>
        <p:nvPicPr>
          <p:cNvPr id="7" name="Содержимое 6" descr="0_45d44_1466c223_X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4163372" cy="60486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ostoffice_Bridge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5041"/>
            <a:ext cx="9144000" cy="6822959"/>
          </a:xfrm>
        </p:spPr>
      </p:pic>
      <p:pic>
        <p:nvPicPr>
          <p:cNvPr id="5" name="Рисунок 4" descr="esenin_sa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57412" y="0"/>
            <a:ext cx="482917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_5afbd_9dc2077c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75148" y="273050"/>
            <a:ext cx="4773315" cy="647997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i="1" dirty="0" smtClean="0"/>
              <a:t>Под грохот и рёв мортир</a:t>
            </a:r>
          </a:p>
          <a:p>
            <a:r>
              <a:rPr lang="ru-RU" sz="2800" i="1" dirty="0" smtClean="0"/>
              <a:t>Другую явил я отвагу – </a:t>
            </a:r>
          </a:p>
          <a:p>
            <a:r>
              <a:rPr lang="ru-RU" sz="2800" i="1" dirty="0" smtClean="0"/>
              <a:t>Был первый в стране дезертир</a:t>
            </a:r>
            <a:r>
              <a:rPr lang="ru-RU" sz="2800" dirty="0" smtClean="0"/>
              <a:t>…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91</Words>
  <Application>Microsoft Office PowerPoint</Application>
  <PresentationFormat>Экран (4:3)</PresentationFormat>
  <Paragraphs>12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«Какой чистый и какой русский поэт!»</vt:lpstr>
      <vt:lpstr>Слайд 2</vt:lpstr>
      <vt:lpstr>Жизнь  моя,  иль  ты  приснилась  мне?</vt:lpstr>
      <vt:lpstr>Слайд 4</vt:lpstr>
      <vt:lpstr>Слайд 5</vt:lpstr>
      <vt:lpstr>Слайд 6</vt:lpstr>
      <vt:lpstr>Слайд 7</vt:lpstr>
      <vt:lpstr>Слайд 8</vt:lpstr>
      <vt:lpstr>Слайд 9</vt:lpstr>
      <vt:lpstr>Любимая! Я мучил вас. У вас была тоска в глазах усталых…</vt:lpstr>
      <vt:lpstr>Слайд 11</vt:lpstr>
      <vt:lpstr>Слайд 12</vt:lpstr>
      <vt:lpstr>В этой жизни умереть не ново, но и жить, конечно, не новей.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«Какой чистый и какой русский поэт!»</dc:title>
  <dc:creator>Таня</dc:creator>
  <cp:lastModifiedBy>Таня</cp:lastModifiedBy>
  <cp:revision>23</cp:revision>
  <dcterms:created xsi:type="dcterms:W3CDTF">2013-01-09T16:10:55Z</dcterms:created>
  <dcterms:modified xsi:type="dcterms:W3CDTF">2015-03-09T11:04:41Z</dcterms:modified>
</cp:coreProperties>
</file>