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4" r:id="rId9"/>
    <p:sldId id="263" r:id="rId10"/>
    <p:sldId id="265" r:id="rId11"/>
    <p:sldId id="266" r:id="rId12"/>
    <p:sldId id="270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48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43915-62CE-4F7E-9671-072793F3BF74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E7C3E-4FD4-427D-AB52-930A5D25C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</a:t>
            </a:r>
            <a:r>
              <a:rPr lang="ru-RU" dirty="0" err="1" smtClean="0"/>
              <a:t>А.Шамширин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7C3E-4FD4-427D-AB52-930A5D25C42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C92B-4E40-40A2-B5DA-72D7A877B264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EF39-8998-44BE-AECC-4CD13AD5D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C92B-4E40-40A2-B5DA-72D7A877B264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EF39-8998-44BE-AECC-4CD13AD5D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C92B-4E40-40A2-B5DA-72D7A877B264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EF39-8998-44BE-AECC-4CD13AD5D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C92B-4E40-40A2-B5DA-72D7A877B264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EF39-8998-44BE-AECC-4CD13AD5D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C92B-4E40-40A2-B5DA-72D7A877B264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EF39-8998-44BE-AECC-4CD13AD5D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C92B-4E40-40A2-B5DA-72D7A877B264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EF39-8998-44BE-AECC-4CD13AD5D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C92B-4E40-40A2-B5DA-72D7A877B264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EF39-8998-44BE-AECC-4CD13AD5D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C92B-4E40-40A2-B5DA-72D7A877B264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EF39-8998-44BE-AECC-4CD13AD5D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C92B-4E40-40A2-B5DA-72D7A877B264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EF39-8998-44BE-AECC-4CD13AD5D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C92B-4E40-40A2-B5DA-72D7A877B264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EF39-8998-44BE-AECC-4CD13AD5D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C92B-4E40-40A2-B5DA-72D7A877B264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EF39-8998-44BE-AECC-4CD13AD5D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7C92B-4E40-40A2-B5DA-72D7A877B264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EF39-8998-44BE-AECC-4CD13AD5D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44015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МАЯКОВСКИЙ  НАЧИНАЕТСЯ…</a:t>
            </a:r>
            <a:endParaRPr lang="ru-RU" sz="3200" dirty="0"/>
          </a:p>
        </p:txBody>
      </p:sp>
      <p:pic>
        <p:nvPicPr>
          <p:cNvPr id="4" name="Рисунок 3" descr="0014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772816"/>
            <a:ext cx="3888432" cy="489654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«Кроме любви твоей, мне нету моря,</a:t>
            </a:r>
            <a:br>
              <a:rPr lang="ru-RU" sz="2800" dirty="0" smtClean="0"/>
            </a:br>
            <a:r>
              <a:rPr lang="ru-RU" sz="2800" dirty="0" smtClean="0"/>
              <a:t>Кроме любви твоей, мне нету солнца</a:t>
            </a:r>
            <a:br>
              <a:rPr lang="ru-RU" sz="2800" dirty="0" smtClean="0"/>
            </a:br>
            <a:r>
              <a:rPr lang="ru-RU" sz="2800" dirty="0" smtClean="0"/>
              <a:t>Ни один не радостен звон, кроме звона твоего любимого голоса»</a:t>
            </a:r>
            <a:endParaRPr lang="ru-RU" sz="2800" dirty="0"/>
          </a:p>
        </p:txBody>
      </p:sp>
      <p:pic>
        <p:nvPicPr>
          <p:cNvPr id="4" name="Содержимое 3" descr="0017-010-Poet-Majakovski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00200"/>
            <a:ext cx="7776863" cy="5069160"/>
          </a:xfrm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7704856" cy="6408712"/>
          </a:xfrm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«ИДИ  СЮДА,  ИДИ  НА  ПЕРЕКРЁСТОК  МОИХ БОЛЬШИХ  И  НЕУКЛЮЖИХ  РУК…»</a:t>
            </a:r>
            <a:endParaRPr lang="ru-RU" sz="2800" dirty="0"/>
          </a:p>
        </p:txBody>
      </p:sp>
      <p:pic>
        <p:nvPicPr>
          <p:cNvPr id="5" name="Содержимое 4" descr="28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64349" y="1628800"/>
            <a:ext cx="3640099" cy="4968551"/>
          </a:xfrm>
        </p:spPr>
      </p:pic>
      <p:pic>
        <p:nvPicPr>
          <p:cNvPr id="6" name="Рисунок 5" descr="image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628800"/>
            <a:ext cx="3600400" cy="496855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«ЛЮБОВНАЯ  ЛОДКА  РАЗБИЛАСЬ  О  БЫТ…»</a:t>
            </a:r>
            <a:endParaRPr lang="ru-RU" sz="2800" dirty="0"/>
          </a:p>
        </p:txBody>
      </p:sp>
      <p:pic>
        <p:nvPicPr>
          <p:cNvPr id="4" name="Содержимое 3" descr="image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484784"/>
            <a:ext cx="3744416" cy="5040560"/>
          </a:xfrm>
        </p:spPr>
      </p:pic>
      <p:pic>
        <p:nvPicPr>
          <p:cNvPr id="5" name="Рисунок 4" descr="f_57079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508" y="1484784"/>
            <a:ext cx="3969476" cy="504056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01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3744416" cy="590465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Грядущие люди! Кто вы?</a:t>
            </a:r>
          </a:p>
          <a:p>
            <a:pPr>
              <a:buNone/>
            </a:pPr>
            <a:r>
              <a:rPr lang="ru-RU" dirty="0" smtClean="0"/>
              <a:t>Вот я весь боль и ушиб, </a:t>
            </a:r>
          </a:p>
          <a:p>
            <a:pPr>
              <a:buNone/>
            </a:pPr>
            <a:r>
              <a:rPr lang="ru-RU" dirty="0" smtClean="0"/>
              <a:t>Вам завещаю я сад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фруктовый</a:t>
            </a:r>
          </a:p>
          <a:p>
            <a:pPr>
              <a:buNone/>
            </a:pPr>
            <a:r>
              <a:rPr lang="ru-RU" dirty="0" smtClean="0"/>
              <a:t>Моей великой души…</a:t>
            </a:r>
          </a:p>
          <a:p>
            <a:pPr>
              <a:buNone/>
            </a:pPr>
            <a:r>
              <a:rPr lang="ru-RU" dirty="0" smtClean="0"/>
              <a:t>Люди, дорогие!</a:t>
            </a:r>
          </a:p>
          <a:p>
            <a:pPr>
              <a:buNone/>
            </a:pPr>
            <a:r>
              <a:rPr lang="ru-RU" dirty="0" smtClean="0"/>
              <a:t>Христа ради, ради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Христа,</a:t>
            </a:r>
          </a:p>
          <a:p>
            <a:pPr>
              <a:buNone/>
            </a:pPr>
            <a:r>
              <a:rPr lang="ru-RU" dirty="0" smtClean="0"/>
              <a:t>Простите меня.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Я хочу быть понят моей           </a:t>
            </a:r>
          </a:p>
          <a:p>
            <a:pPr>
              <a:buNone/>
            </a:pPr>
            <a:r>
              <a:rPr lang="ru-RU" sz="2800" dirty="0" smtClean="0"/>
              <a:t>                                   страной,</a:t>
            </a:r>
          </a:p>
          <a:p>
            <a:pPr>
              <a:buNone/>
            </a:pPr>
            <a:r>
              <a:rPr lang="ru-RU" sz="2800" dirty="0" smtClean="0"/>
              <a:t>А не буду понят, – что ж,</a:t>
            </a:r>
          </a:p>
          <a:p>
            <a:pPr>
              <a:buNone/>
            </a:pPr>
            <a:r>
              <a:rPr lang="ru-RU" sz="2800" dirty="0" smtClean="0"/>
              <a:t>По родной стороне пройду</a:t>
            </a:r>
          </a:p>
          <a:p>
            <a:pPr>
              <a:buNone/>
            </a:pPr>
            <a:r>
              <a:rPr lang="ru-RU" sz="2800" dirty="0" smtClean="0"/>
              <a:t>                                   стороной,</a:t>
            </a:r>
          </a:p>
          <a:p>
            <a:pPr>
              <a:buNone/>
            </a:pPr>
            <a:r>
              <a:rPr lang="ru-RU" sz="2800" smtClean="0"/>
              <a:t>Как </a:t>
            </a:r>
            <a:r>
              <a:rPr lang="ru-RU" sz="2800" smtClean="0"/>
              <a:t>проходит </a:t>
            </a:r>
            <a:r>
              <a:rPr lang="ru-RU" sz="2800" dirty="0" smtClean="0"/>
              <a:t>косой дождь…</a:t>
            </a:r>
          </a:p>
        </p:txBody>
      </p:sp>
      <p:pic>
        <p:nvPicPr>
          <p:cNvPr id="5" name="Рисунок 4" descr="mayakovskiy_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3384376" cy="504056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Друзья-футуристы: </a:t>
            </a:r>
            <a:r>
              <a:rPr lang="ru-RU" sz="3200" dirty="0" err="1" smtClean="0"/>
              <a:t>А.А.Шемширин</a:t>
            </a:r>
            <a:r>
              <a:rPr lang="ru-RU" sz="3200" dirty="0" smtClean="0"/>
              <a:t>, </a:t>
            </a:r>
            <a:r>
              <a:rPr lang="ru-RU" sz="3200" dirty="0" err="1" smtClean="0"/>
              <a:t>Д.Д.Бурлюк</a:t>
            </a:r>
            <a:r>
              <a:rPr lang="ru-RU" sz="3200" dirty="0" smtClean="0"/>
              <a:t>, В.В.Маяковский</a:t>
            </a:r>
            <a:endParaRPr lang="ru-RU" sz="3200" dirty="0"/>
          </a:p>
        </p:txBody>
      </p:sp>
      <p:pic>
        <p:nvPicPr>
          <p:cNvPr id="4" name="Содержимое 3" descr="0909324334d6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628800"/>
            <a:ext cx="7632848" cy="504056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5-003-Poschechina-obschestvennomu-vkus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196752"/>
            <a:ext cx="4217145" cy="3303430"/>
          </a:xfrm>
        </p:spPr>
      </p:pic>
      <p:pic>
        <p:nvPicPr>
          <p:cNvPr id="5" name="Рисунок 4" descr="0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717032"/>
            <a:ext cx="3742234" cy="2880320"/>
          </a:xfrm>
          <a:prstGeom prst="rect">
            <a:avLst/>
          </a:prstGeom>
        </p:spPr>
      </p:pic>
      <p:pic>
        <p:nvPicPr>
          <p:cNvPr id="6" name="Рисунок 5" descr="25193_4_393x60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340768"/>
            <a:ext cx="3456384" cy="525658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«ПОЩЁЧИНА  ОБЩЕСТВЕННОМУ  ВКУСУ»</a:t>
            </a: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Что же хотели братья футуристы?</a:t>
            </a:r>
            <a:endParaRPr lang="ru-RU" sz="3200" dirty="0"/>
          </a:p>
        </p:txBody>
      </p:sp>
      <p:pic>
        <p:nvPicPr>
          <p:cNvPr id="4" name="Содержимое 3" descr="0020-020-Futuris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7920879" cy="540273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«МАЯКОВСКИЙ УШЁЛ ДАЛЕКО ЗА НАШУ СОВРЕМЕННОСТЬ И ГДЕ-ТО, ЗА КАКИМ-ТО ПОВОРОТОМ, ДОЛГО ЕЩЁ БУДЕТ НАС ЖДАТЬ»</a:t>
            </a:r>
            <a:endParaRPr lang="ru-RU" sz="2800" dirty="0"/>
          </a:p>
        </p:txBody>
      </p:sp>
      <p:pic>
        <p:nvPicPr>
          <p:cNvPr id="4" name="Содержимое 3" descr="0_6e7e2_ad90e6c6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3" y="1484784"/>
            <a:ext cx="3312368" cy="4608512"/>
          </a:xfrm>
        </p:spPr>
      </p:pic>
      <p:pic>
        <p:nvPicPr>
          <p:cNvPr id="5" name="Рисунок 4" descr="84654632_img_4_14_1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628800"/>
            <a:ext cx="3600400" cy="446449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Я – поэт. Этим и интересен…</a:t>
            </a:r>
          </a:p>
          <a:p>
            <a:pPr>
              <a:buNone/>
            </a:pPr>
            <a:r>
              <a:rPr lang="ru-RU" dirty="0" smtClean="0"/>
              <a:t>Мечтал, живя в Грузии, о </a:t>
            </a:r>
          </a:p>
          <a:p>
            <a:pPr>
              <a:buNone/>
            </a:pPr>
            <a:r>
              <a:rPr lang="ru-RU" dirty="0" smtClean="0"/>
              <a:t>России, тянуло туда </a:t>
            </a:r>
          </a:p>
          <a:p>
            <a:pPr>
              <a:buNone/>
            </a:pPr>
            <a:r>
              <a:rPr lang="ru-RU" dirty="0" smtClean="0"/>
              <a:t>невероятнейше.</a:t>
            </a:r>
          </a:p>
          <a:p>
            <a:pPr>
              <a:buNone/>
            </a:pPr>
            <a:r>
              <a:rPr lang="ru-RU" dirty="0" smtClean="0"/>
              <a:t>Гимназия. Демонстрация.</a:t>
            </a:r>
          </a:p>
          <a:p>
            <a:pPr>
              <a:buNone/>
            </a:pPr>
            <a:r>
              <a:rPr lang="ru-RU" dirty="0" smtClean="0"/>
              <a:t>Митинги. Речи. Газеты.</a:t>
            </a:r>
          </a:p>
          <a:p>
            <a:pPr>
              <a:buNone/>
            </a:pPr>
            <a:r>
              <a:rPr lang="ru-RU" dirty="0" smtClean="0"/>
              <a:t>Марксистский кружок.</a:t>
            </a:r>
          </a:p>
          <a:p>
            <a:pPr>
              <a:buNone/>
            </a:pPr>
            <a:r>
              <a:rPr lang="ru-RU" dirty="0" smtClean="0"/>
              <a:t>Пропагандист. Арест. </a:t>
            </a:r>
          </a:p>
          <a:p>
            <a:pPr>
              <a:buNone/>
            </a:pPr>
            <a:r>
              <a:rPr lang="ru-RU" dirty="0" err="1" smtClean="0"/>
              <a:t>Бутырки</a:t>
            </a:r>
            <a:r>
              <a:rPr lang="ru-RU" dirty="0" smtClean="0"/>
              <a:t> и </a:t>
            </a:r>
            <a:r>
              <a:rPr lang="ru-RU" dirty="0" err="1" smtClean="0"/>
              <a:t>Сущёвка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f_4850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3312368" cy="518457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ec2c8aa5cc48a36abb35994b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56512" y="188640"/>
            <a:ext cx="4691952" cy="64087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484784"/>
            <a:ext cx="3008313" cy="46910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Я ДАРЮ ВАМ СТИХИ,</a:t>
            </a:r>
          </a:p>
          <a:p>
            <a:r>
              <a:rPr lang="ru-RU" sz="2000" dirty="0" smtClean="0"/>
              <a:t>                               ВЕСЁЛЫЕ</a:t>
            </a:r>
          </a:p>
          <a:p>
            <a:r>
              <a:rPr lang="ru-RU" sz="2000" dirty="0" smtClean="0"/>
              <a:t>И ОСТРЫЕ, НУЖНЫЕ,</a:t>
            </a:r>
          </a:p>
          <a:p>
            <a:r>
              <a:rPr lang="ru-RU" sz="2000" dirty="0" smtClean="0"/>
              <a:t>                КАК ЗУБОЧИСТКИ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00_cd46c22cd85310ddf72fdeea57ccb86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4248472" cy="5976664"/>
          </a:xfrm>
          <a:prstGeom prst="rect">
            <a:avLst/>
          </a:prstGeom>
        </p:spPr>
      </p:pic>
      <p:pic>
        <p:nvPicPr>
          <p:cNvPr id="7" name="Рисунок 6" descr="m65-299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04664"/>
            <a:ext cx="4104456" cy="597666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196</Words>
  <Application>Microsoft Office PowerPoint</Application>
  <PresentationFormat>Экран (4:3)</PresentationFormat>
  <Paragraphs>41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МАЯКОВСКИЙ  НАЧИНАЕТСЯ…</vt:lpstr>
      <vt:lpstr>Слайд 2</vt:lpstr>
      <vt:lpstr>Друзья-футуристы: А.А.Шемширин, Д.Д.Бурлюк, В.В.Маяковский</vt:lpstr>
      <vt:lpstr>«ПОЩЁЧИНА  ОБЩЕСТВЕННОМУ  ВКУСУ»</vt:lpstr>
      <vt:lpstr>Что же хотели братья футуристы?</vt:lpstr>
      <vt:lpstr>«МАЯКОВСКИЙ УШЁЛ ДАЛЕКО ЗА НАШУ СОВРЕМЕННОСТЬ И ГДЕ-ТО, ЗА КАКИМ-ТО ПОВОРОТОМ, ДОЛГО ЕЩЁ БУДЕТ НАС ЖДАТЬ»</vt:lpstr>
      <vt:lpstr>Слайд 7</vt:lpstr>
      <vt:lpstr>Слайд 8</vt:lpstr>
      <vt:lpstr>Слайд 9</vt:lpstr>
      <vt:lpstr>«Кроме любви твоей, мне нету моря, Кроме любви твоей, мне нету солнца Ни один не радостен звон, кроме звона твоего любимого голоса»</vt:lpstr>
      <vt:lpstr>Слайд 11</vt:lpstr>
      <vt:lpstr>«ИДИ  СЮДА,  ИДИ  НА  ПЕРЕКРЁСТОК  МОИХ БОЛЬШИХ  И  НЕУКЛЮЖИХ  РУК…»</vt:lpstr>
      <vt:lpstr>«ЛЮБОВНАЯ  ЛОДКА  РАЗБИЛАСЬ  О  БЫТ…»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МАЯКОВСКИЙ  НАЧИНАЕТСЯ…</dc:title>
  <dc:creator>Таня</dc:creator>
  <cp:lastModifiedBy>Таня</cp:lastModifiedBy>
  <cp:revision>29</cp:revision>
  <dcterms:created xsi:type="dcterms:W3CDTF">2013-01-24T18:46:37Z</dcterms:created>
  <dcterms:modified xsi:type="dcterms:W3CDTF">2013-01-27T10:40:40Z</dcterms:modified>
</cp:coreProperties>
</file>