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226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4C57-02AD-4C6C-B2AE-A43ED4FCB3E9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389C-2DD3-49EE-8197-4686D8F392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лож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4071942" y="7929585"/>
            <a:ext cx="27860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Немеркнущая</a:t>
            </a:r>
          </a:p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память</a:t>
            </a:r>
            <a:endParaRPr lang="ru-RU" sz="32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узер</dc:creator>
  <cp:lastModifiedBy>узер</cp:lastModifiedBy>
  <cp:revision>2</cp:revision>
  <dcterms:created xsi:type="dcterms:W3CDTF">2015-03-25T10:51:39Z</dcterms:created>
  <dcterms:modified xsi:type="dcterms:W3CDTF">2015-03-25T11:09:01Z</dcterms:modified>
</cp:coreProperties>
</file>