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5FD5-A08D-4583-BE94-8E9D47CDAA3C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CC88-E00F-4541-AE07-64E40A6569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7210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260648"/>
            <a:ext cx="5616624" cy="65973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  УМЕ  У  НЕГО  БЫЛА  ТОЛЬКО  РОССИЯ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ИВАН</a:t>
            </a:r>
            <a:br>
              <a:rPr lang="ru-RU" sz="3600" b="1" dirty="0" smtClean="0"/>
            </a:br>
            <a:r>
              <a:rPr lang="ru-RU" sz="3600" b="1" dirty="0" smtClean="0"/>
              <a:t>АЛЕКСЕЕВИЧ</a:t>
            </a:r>
            <a:br>
              <a:rPr lang="ru-RU" sz="3600" b="1" dirty="0" smtClean="0"/>
            </a:br>
            <a:r>
              <a:rPr lang="ru-RU" sz="3600" b="1" dirty="0" smtClean="0"/>
              <a:t>БУНИН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tumn_photos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206084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ЛЕС ТОЧНО ТЕРЕМ РАСПИСНОЙ,</a:t>
            </a:r>
            <a:br>
              <a:rPr lang="ru-RU" sz="3600" b="1" dirty="0" smtClean="0"/>
            </a:br>
            <a:r>
              <a:rPr lang="ru-RU" sz="3600" b="1" dirty="0" smtClean="0"/>
              <a:t>ЛИЛОВЫЙ, ЗОЛОТОЙ, БАГРЯНЫЙ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a730378c2d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БЕРЁЗЫ ЖЁЛТОЮ РЕЗЬБОЙ</a:t>
            </a:r>
            <a:br>
              <a:rPr lang="ru-RU" sz="3600" b="1" dirty="0" smtClean="0"/>
            </a:br>
            <a:r>
              <a:rPr lang="ru-RU" sz="3600" b="1" dirty="0" smtClean="0"/>
              <a:t>БЛЕСТЯТ В ЛАЗУРИ ГОЛУБОЙ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«БУНИНСКИЙ  МАТЕРИК»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b="1" i="1" dirty="0" smtClean="0"/>
              <a:t>ОСНОВНЫЕ  ТЕМЫ  ТВОРЧЕСТВА: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Россия, национальный характер, дворянские усадьбы.</a:t>
            </a:r>
          </a:p>
          <a:p>
            <a:pPr marL="514350" indent="-514350">
              <a:buAutoNum type="arabicPeriod" startAt="2"/>
            </a:pPr>
            <a:r>
              <a:rPr lang="ru-RU" b="1" i="1" dirty="0" smtClean="0"/>
              <a:t>Новый буржуазный мир, материальный прогресс.</a:t>
            </a:r>
          </a:p>
          <a:p>
            <a:pPr marL="514350" indent="-514350">
              <a:buNone/>
            </a:pPr>
            <a:r>
              <a:rPr lang="ru-RU" b="1" i="1" dirty="0" smtClean="0"/>
              <a:t>3.  Любовь, жизнь, смерть.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cbc6_196a6bd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414908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ОКАЯННЫЕ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7200" b="1" dirty="0" smtClean="0">
                <a:solidFill>
                  <a:srgbClr val="FF0000"/>
                </a:solidFill>
              </a:rPr>
              <a:t>ДНИ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c941cb06f313d177f3a57b1e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80112" cy="1143000"/>
          </a:xfrm>
        </p:spPr>
        <p:txBody>
          <a:bodyPr/>
          <a:lstStyle/>
          <a:p>
            <a:r>
              <a:rPr lang="ru-RU" b="1" dirty="0" smtClean="0"/>
              <a:t>ЭМИГРАЦИЯ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94770-b410604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d2da3b07c015ba0d91d87691e89c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7" y="2"/>
            <a:ext cx="1656184" cy="231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36815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КЛАДБИЩЕ-СЕН-ЖЕНЕВЬЕВ-ДЕ-БУА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«В  ЖИЗНИ  КАЖДОГО  ЧЕЛОВЕКА  ЕСТЬ  СВОИ  ВЕРШИНЫ»</a:t>
            </a:r>
            <a:endParaRPr lang="ru-RU" sz="3600" b="1" dirty="0"/>
          </a:p>
        </p:txBody>
      </p:sp>
      <p:pic>
        <p:nvPicPr>
          <p:cNvPr id="4" name="Содержимое 3" descr="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64096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ПЕРВЫЙ  РОССИЙСКИЙ  НОБЕЛЕВСКИЙ  ЛАУРЕТ</a:t>
            </a:r>
            <a:endParaRPr lang="ru-RU" sz="3600" b="1" dirty="0"/>
          </a:p>
        </p:txBody>
      </p:sp>
      <p:pic>
        <p:nvPicPr>
          <p:cNvPr id="4" name="Содержимое 3" descr="sedykh-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64096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6560_html_5cba99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И ЦВЕТЫ, И ШМЕЛИ, И ТРАВА, И КОЛОСЬЯ,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И ЛАЗУРЬ, И ПОЛУДЕННЫЙ ЗНОЙ…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B.a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157192"/>
            <a:ext cx="5544616" cy="17008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ВОЙДЁШЬ  В  ДОМ  И  СРАЗУ  УСЛЫШИШЬ ЗАПАХ  ЯБЛОК</a:t>
            </a:r>
            <a:endParaRPr lang="ru-RU" sz="3600" b="1" dirty="0"/>
          </a:p>
        </p:txBody>
      </p:sp>
      <p:pic>
        <p:nvPicPr>
          <p:cNvPr id="4" name="Рисунок 3" descr="49219593_1254084849_antoa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778218"/>
            <a:ext cx="1619672" cy="107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РОДИТЕЛИ  И.А.БУНИНА</a:t>
            </a:r>
            <a:endParaRPr lang="ru-RU" sz="4000" b="1" dirty="0"/>
          </a:p>
        </p:txBody>
      </p:sp>
      <p:pic>
        <p:nvPicPr>
          <p:cNvPr id="4" name="Содержимое 3" descr="0003-003-Ljudmila-Aleksandrovna-Bun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104456" cy="5184576"/>
          </a:xfrm>
        </p:spPr>
      </p:pic>
      <p:pic>
        <p:nvPicPr>
          <p:cNvPr id="5" name="Рисунок 4" descr="i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432048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unins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Старшие братья Ивана</a:t>
            </a:r>
          </a:p>
          <a:p>
            <a:pPr>
              <a:buNone/>
            </a:pPr>
            <a:r>
              <a:rPr lang="ru-RU" b="1" dirty="0" smtClean="0"/>
              <a:t>Алексеевича –  Юлий </a:t>
            </a:r>
          </a:p>
          <a:p>
            <a:pPr>
              <a:buNone/>
            </a:pPr>
            <a:r>
              <a:rPr lang="ru-RU" b="1" dirty="0" smtClean="0"/>
              <a:t>Алексеевич и Евгений</a:t>
            </a:r>
          </a:p>
          <a:p>
            <a:pPr>
              <a:buNone/>
            </a:pPr>
            <a:r>
              <a:rPr lang="ru-RU" b="1" dirty="0" smtClean="0"/>
              <a:t>Алексеевич – и</a:t>
            </a:r>
          </a:p>
          <a:p>
            <a:pPr>
              <a:buNone/>
            </a:pPr>
            <a:r>
              <a:rPr lang="ru-RU" b="1" dirty="0"/>
              <a:t>м</a:t>
            </a:r>
            <a:r>
              <a:rPr lang="ru-RU" b="1" dirty="0" smtClean="0"/>
              <a:t>ладшая сестра – </a:t>
            </a:r>
          </a:p>
          <a:p>
            <a:pPr>
              <a:buNone/>
            </a:pPr>
            <a:r>
              <a:rPr lang="ru-RU" b="1" dirty="0" smtClean="0"/>
              <a:t>Мария Алексеевна</a:t>
            </a:r>
          </a:p>
          <a:p>
            <a:pPr>
              <a:buNone/>
            </a:pPr>
            <a:r>
              <a:rPr lang="ru-RU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57--48699929--u35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84482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 СВЕЖЕМ ВОЗДУХЕ ПАХЛО ГОРЬКОЙ СЛАДОСТЬЮ ОСЕННЕГО УТРА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63d7_db163da7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96752"/>
            <a:ext cx="6372200" cy="25922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ОСЕНЬ! ОСЕНЬ! ВЕЧЕРА ЗОЛОТИСТЫЕ, ПОТОМ ЯРКО-КРАСНЫЕ…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131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  УМЕ  У  НЕГО  БЫЛА  ТОЛЬКО  РОССИЯ    ИВАН АЛЕКСЕЕВИЧ БУНИН     </vt:lpstr>
      <vt:lpstr>«В  ЖИЗНИ  КАЖДОГО  ЧЕЛОВЕКА  ЕСТЬ  СВОИ  ВЕРШИНЫ»</vt:lpstr>
      <vt:lpstr>ПЕРВЫЙ  РОССИЙСКИЙ  НОБЕЛЕВСКИЙ  ЛАУРЕТ</vt:lpstr>
      <vt:lpstr>Слайд 4</vt:lpstr>
      <vt:lpstr>ВОЙДЁШЬ  В  ДОМ  И  СРАЗУ  УСЛЫШИШЬ ЗАПАХ  ЯБЛОК</vt:lpstr>
      <vt:lpstr>РОДИТЕЛИ  И.А.БУНИНА</vt:lpstr>
      <vt:lpstr>Слайд 7</vt:lpstr>
      <vt:lpstr>В СВЕЖЕМ ВОЗДУХЕ ПАХЛО ГОРЬКОЙ СЛАДОСТЬЮ ОСЕННЕГО УТРА</vt:lpstr>
      <vt:lpstr>ОСЕНЬ! ОСЕНЬ! ВЕЧЕРА ЗОЛОТИСТЫЕ, ПОТОМ ЯРКО-КРАСНЫЕ…</vt:lpstr>
      <vt:lpstr>ЛЕС ТОЧНО ТЕРЕМ РАСПИСНОЙ, ЛИЛОВЫЙ, ЗОЛОТОЙ, БАГРЯНЫЙ</vt:lpstr>
      <vt:lpstr>БЕРЁЗЫ ЖЁЛТОЮ РЕЗЬБОЙ БЛЕСТЯТ В ЛАЗУРИ ГОЛУБОЙ</vt:lpstr>
      <vt:lpstr>«БУНИНСКИЙ  МАТЕРИК»</vt:lpstr>
      <vt:lpstr>ОКАЯННЫЕ  ДНИ</vt:lpstr>
      <vt:lpstr>ЭМИГРАЦИЯ</vt:lpstr>
      <vt:lpstr>Слайд 15</vt:lpstr>
      <vt:lpstr>Слайд 16</vt:lpstr>
      <vt:lpstr>КЛАДБИЩЕ-СЕН-ЖЕНЕВЬЕВ-ДЕ-БУА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37</cp:revision>
  <dcterms:created xsi:type="dcterms:W3CDTF">2014-07-01T16:10:38Z</dcterms:created>
  <dcterms:modified xsi:type="dcterms:W3CDTF">2014-07-01T19:39:19Z</dcterms:modified>
</cp:coreProperties>
</file>