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65AAC-A2A7-4D6B-82E0-129BCBCD9A19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6D39-1825-4FF7-9418-6D7715ADE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56D39-1825-4FF7-9418-6D7715ADE87C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4429D5-1811-49CD-9908-E5FD57C19B22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A4B49D-323C-4E22-BFF2-043F8B2FE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ИВАН  КАРАМАЗОВ  РУССКОЙ  </a:t>
            </a:r>
            <a:r>
              <a:rPr lang="ru-RU" sz="4000" b="0" dirty="0" smtClean="0">
                <a:solidFill>
                  <a:srgbClr val="FF0000"/>
                </a:solidFill>
              </a:rPr>
              <a:t>ЛИТЕРАТУРЫ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ЛЕОНИД  НИКОЛАЕВИЧ  АНДРЕЕВ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923928" cy="685800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solidFill>
                  <a:schemeClr val="bg1"/>
                </a:solidFill>
              </a:rPr>
              <a:t>АЛЕКСАНДРА МИХАЙЛОВНА ВЕЛИГОРСКАЯ, ЖЕНА ПИСАТЕЛЯ.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ПЕРЕД СВАДЬБОЙ Л.Н.АНДРЕЕВ ПИСАЛ:                                            «</a:t>
            </a:r>
            <a:r>
              <a:rPr lang="ru-RU" sz="2000" b="1" i="1" dirty="0" smtClean="0">
                <a:solidFill>
                  <a:schemeClr val="bg1"/>
                </a:solidFill>
              </a:rPr>
              <a:t>ТЫ ОДНА ИЗ ВСЕХ ЛЮДЕЙ ЗНАЕШЬ МОЁ СЕРДЦЕ, ТЫ ОДНА ЗАГЛЯНУЛА В ГЛУБИНУ ЕГО – И КОГДА ЛЮДИ СОМНЕВАЛИСЬ И СОМНЕВАЛСЯ Я САМ, ТЫ ПОВЕРИЛА В МЕНЯ… ТЫ ЖИЗНЬ И СИЛУ ВДОХНУЛА В МЕНЯ, И НЕТ У МЕНЯ ГОРЯ, КОГДА ТВОЯ МИЛАЯ РУКА КАСАЕТСЯ МОЕЙ ГЛУПОЙ ГОЛОВЫ ФАНТАЗЁРА.»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31130" y="0"/>
            <a:ext cx="52128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987824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1628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ПИСАТЕЛИ, КОТОРЫХ  АНДРЕЕВ СЧИТАЛ СВОИМИ УЧИТЕЛЯМИ: Ф.М.ДОСТОЕВСКИЙ, Л.Н.ТОЛСТОЙ, В.М.ГАРШИН, А,П,ЧЕХОВ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4B22B692-51EA-4FA5-8E27-0DC0749252F4_mw1024_n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1013" y="2924944"/>
            <a:ext cx="3172987" cy="3933056"/>
          </a:xfrm>
          <a:prstGeom prst="rect">
            <a:avLst/>
          </a:prstGeom>
        </p:spPr>
      </p:pic>
      <p:pic>
        <p:nvPicPr>
          <p:cNvPr id="4" name="Рисунок 3" descr="andreewitolstoj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70484"/>
            <a:ext cx="3779912" cy="5287516"/>
          </a:xfrm>
          <a:prstGeom prst="rect">
            <a:avLst/>
          </a:prstGeom>
        </p:spPr>
      </p:pic>
      <p:pic>
        <p:nvPicPr>
          <p:cNvPr id="5" name="Рисунок 4" descr="garshin_v_m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971800"/>
            <a:ext cx="29146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28396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bg1"/>
                </a:solidFill>
              </a:rPr>
              <a:t>Л.Н.АНДРЕЕВ ПЕРВЫМ ИЗ РУССКИХ ПИСАТЕЛЕЙ ПОШЁЛ ЗА ДОСТОЕВСКИМ. ДЛЯ НЕГО ГЛАВНОЙ И САМОЙ СУРОВОЙ ПРАВДОЙ БЫЛО ОДИНОЧЕСТВО ЧЕЛОВЕКА ПЕРЕД НЕБОМ И ДРУГИМИ ЛЮДЬМИ. АНДРЕЕВ «ОГОРЧАЛСЯ, СКОРБЕЛ И ПЛАКАЛ: ЕМУ БЫЛО ЖАЛКО ЧЕЛОВЕКА.»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Leonid_Andreev-08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50040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139952" cy="6858000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           </a:t>
            </a:r>
            <a:r>
              <a:rPr lang="ru-RU" sz="3600" b="1" dirty="0" smtClean="0">
                <a:solidFill>
                  <a:schemeClr val="bg1"/>
                </a:solidFill>
              </a:rPr>
              <a:t>1905 год </a:t>
            </a:r>
          </a:p>
          <a:p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«СЕЙЧАС ЯСНО ОДНО: РОССИЯ ВСТУПИЛА НА РЕВОЛЮЦИОННЫЙ ПУТЬ.  НЕСКОЛЬКО БАРРИКАД В САНКТ-ПЕТЕРБУРГЕ 9 ЯНВАРЯ К ВЕСНЕ ИЛИ ЛЕТУ ПРЕВРАТЯТСЯ В ТЫСЯЧУ БАРРИКАД… НИ ОДНОЙ МЫСЛИ В ГОЛОВЕ НЕ ОСТАЛОСЬ, КРОМЕ РЕВОЛЮЦИИ, РЕВОЛЮЦИИ, РЕВОЛЮЦИИ…»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Андреев_Леонид_1910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426" y="0"/>
            <a:ext cx="51485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b183a1e823e465f406168ac58b137a8_fu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0"/>
            <a:ext cx="3995936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«МЕНЯ ОЧЕНЬ ТРОГАЕТ,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ОЧЕНЬ ВОЛНУЕТ, ОЧЕНЬ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РАДУЕТ ГЕРОИЧЕСКАЯ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ВЕЛИКОЛЕПНАЯ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БОРЬБА ЗА РУССКУЮ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СВОБОДУ… ПОСЛЕДНЕЕ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ВРЕМЯ Я КАК-ТО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ОСОБЕННО ГОРЯЧО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ЛЮБЛЮ РОССИЮ –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ИМЕННО РОССИЮ…»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36712"/>
            <a:ext cx="3563888" cy="2880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1906-1908 годы – пик популярности Леонида Андреева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eonid_Andreev-0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55081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496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20608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1917-1918 годы: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«СЕЙЧАС НИЧЕГО ПИСАТЬ НЕ ХОЧУ И НЕ МОГУ…»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b0ba9351340ca134930db95dc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4088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0"/>
            <a:ext cx="3779912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«ВЧЕРА ВЕЧЕРОМ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НАХЛЫНУЛА НА МЕНЯ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ТОСКА, ТА САМАЯ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ЖЁСТКАЯ И СТРАШНАЯ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ТОСКА, С КОТОРОЙ 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БОРЮСЬ, КАК С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САМОЙ СМЕРТЬЮ…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ПРИЧИНА – ГИБЕЛЬ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РОССИИ 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РЕВОЛЮЦИИ, А С НЕЮ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ГИБЕЛЬ ВСЕЙ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ЖИЗНИ…»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923928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КАКОЙ  ХУДОЖНИК  ПОГИБ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 ЭТОМ ЧЕЛОВЕКЕ!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М.ГОРЬКИЙ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fc112c2a92cc6cd2ed1b8393d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36364" y="0"/>
            <a:ext cx="520763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«…Я ГОНЯЮЩИЙСЯ ЗА МИРАЖАМИ, ОТРИЦАЮЩИЙ ЖИЗНЬ И НЕСПОСОБНЫЙ К ПОКОЮ…»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94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756084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Леонид  Андреев  любил  всё  огромное: дом  в деревне  </a:t>
            </a:r>
            <a:r>
              <a:rPr lang="ru-RU" sz="3600" b="1" dirty="0" err="1" smtClean="0">
                <a:solidFill>
                  <a:schemeClr val="bg1"/>
                </a:solidFill>
              </a:rPr>
              <a:t>Вамммельсуу</a:t>
            </a:r>
            <a:r>
              <a:rPr lang="ru-RU" sz="3600" b="1" dirty="0" smtClean="0">
                <a:solidFill>
                  <a:schemeClr val="bg1"/>
                </a:solidFill>
              </a:rPr>
              <a:t> в  Финляндии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_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80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dreev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355976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АНАСТАСИЯ  НИКОЛАЕВНА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АНДРЕЕВА , УРОЖДЁННАЯ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ПАЦКОВСКАЯ, МАТЬ ЛЕОНИДА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АНДРЕЕВА.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_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499992" cy="68580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800" b="1" dirty="0" smtClean="0">
                <a:solidFill>
                  <a:schemeClr val="bg1"/>
                </a:solidFill>
              </a:rPr>
              <a:t>В 17 лет Андреев сделал в    своём дневнике  знаменательную запись: </a:t>
            </a:r>
            <a:r>
              <a:rPr lang="ru-RU" sz="2800" b="1" i="1" dirty="0" smtClean="0">
                <a:solidFill>
                  <a:schemeClr val="bg1"/>
                </a:solidFill>
              </a:rPr>
              <a:t> «Своими писаниями я разрушу мораль и установившиеся человеческие отношения. Разрушу  религию и  любовь и закончу свою жизнь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всеразрушением</a:t>
            </a:r>
            <a:r>
              <a:rPr lang="ru-RU" sz="2800" b="1" i="1" dirty="0" smtClean="0">
                <a:solidFill>
                  <a:schemeClr val="bg1"/>
                </a:solidFill>
              </a:rPr>
              <a:t>».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RAB-4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0214" y="0"/>
            <a:ext cx="50737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21196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bg1"/>
                </a:solidFill>
              </a:rPr>
              <a:t>Рассказ  написан  и  напечатан  в  1898  году  для  пасхального  номера  газеты  «Курьер».                                       После  выхода  в  свет  рассказа  на  Леонида  Андреева  обратил  внимание Алексей  Максимович  Горький.                                                                           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preview_6603_200x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6632"/>
            <a:ext cx="4716015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18-1350732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УЧАСТНИКИ  ЛИТЕРАТУРНЫХ  «СРЕД»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20-022-V-literaturnykh-sbornikakh-Znanie-opublikovany-povest-ZHiz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 1901  году  издательство  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«Знание» печатает первый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сборник рассказов Л.Н.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Андреева и с сентября 1901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 октябрь 1902 года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сборник переиздавался 4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раза. Он принёс автору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громкую славу.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</TotalTime>
  <Words>389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«ИВАН  КАРАМАЗОВ  РУССКОЙ  ЛИТЕРАТУРЫ»  ЛЕОНИД  НИКОЛАЕВИЧ  АНДРЕЕВ </vt:lpstr>
      <vt:lpstr>«…Я ГОНЯЮЩИЙСЯ ЗА МИРАЖАМИ, ОТРИЦАЮЩИЙ ЖИЗНЬ И НЕСПОСОБНЫЙ К ПОКОЮ…»</vt:lpstr>
      <vt:lpstr>Леонид  Андреев  любил  всё  огромное: дом  в деревне  Вамммельсуу в  Финляндии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 ЛИТЕРАТУРНЫХ  «СРЕД»</vt:lpstr>
      <vt:lpstr>Презентация PowerPoint</vt:lpstr>
      <vt:lpstr>Презентация PowerPoint</vt:lpstr>
      <vt:lpstr>ПИСАТЕЛИ, КОТОРЫХ  АНДРЕЕВ СЧИТАЛ СВОИМИ УЧИТЕЛЯМИ: Ф.М.ДОСТОЕВСКИЙ, Л.Н.ТОЛСТОЙ, В.М.ГАРШИН, А,П,ЧЕХОВ</vt:lpstr>
      <vt:lpstr>Презентация PowerPoint</vt:lpstr>
      <vt:lpstr>Презентация PowerPoint</vt:lpstr>
      <vt:lpstr>Презентация PowerPoint</vt:lpstr>
      <vt:lpstr>1906-1908 годы – пик популярности Леонида Андреева</vt:lpstr>
      <vt:lpstr>1917-1918 годы:  «СЕЙЧАС НИЧЕГО ПИСАТЬ НЕ ХОЧУ И НЕ МОГУ…»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«ИВАН  КАРАМАЗОВ  РУССКОЙ  ЛИТЕРАТУРЫ»</dc:title>
  <dc:creator>Таня</dc:creator>
  <cp:lastModifiedBy>user</cp:lastModifiedBy>
  <cp:revision>54</cp:revision>
  <dcterms:created xsi:type="dcterms:W3CDTF">2014-07-07T05:11:58Z</dcterms:created>
  <dcterms:modified xsi:type="dcterms:W3CDTF">2015-06-04T09:53:59Z</dcterms:modified>
</cp:coreProperties>
</file>