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992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ru/imghp" TargetMode="External"/><Relationship Id="rId2" Type="http://schemas.openxmlformats.org/officeDocument/2006/relationships/hyperlink" Target="https://yandex.ru/imag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Практикум</a:t>
            </a:r>
            <a:b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cap="all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Учимся общаться</a:t>
            </a:r>
            <a:endParaRPr lang="ru-RU" b="1" cap="all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5589240"/>
            <a:ext cx="1254333" cy="50405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 Narrow" pitchFamily="34" charset="0"/>
              </a:rPr>
              <a:t>Урок 6</a:t>
            </a:r>
            <a:endParaRPr lang="ru-RU" b="1" dirty="0">
              <a:latin typeface="Arial Narrow" pitchFamily="34" charset="0"/>
            </a:endParaRPr>
          </a:p>
        </p:txBody>
      </p:sp>
      <p:pic>
        <p:nvPicPr>
          <p:cNvPr id="1026" name="Picture 2" descr="C:\Users\Acer\Desktop\анимационные картинки\нюша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66" y="4172744"/>
            <a:ext cx="1872462" cy="249661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cer\Desktop\анимационные картинки\лосяш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185" y="334028"/>
            <a:ext cx="1819759" cy="242634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94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52872"/>
            <a:ext cx="6408712" cy="1668016"/>
          </a:xfrm>
        </p:spPr>
        <p:txBody>
          <a:bodyPr>
            <a:normAutofit/>
          </a:bodyPr>
          <a:lstStyle/>
          <a:p>
            <a:r>
              <a:rPr lang="ru-RU" sz="3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Встретив знакомого чело-века, что ты ему скажешь? О чём спросишь?</a:t>
            </a:r>
            <a:endParaRPr lang="ru-RU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066" y="3140968"/>
            <a:ext cx="7497281" cy="2547645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2600" b="1" dirty="0" smtClean="0"/>
              <a:t>ак  твоё настроение?</a:t>
            </a:r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2600" b="1" dirty="0" smtClean="0"/>
              <a:t>ак Ваше здоровье?</a:t>
            </a:r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2600" b="1" dirty="0" smtClean="0"/>
              <a:t>ак идут дела?</a:t>
            </a:r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600" b="1" dirty="0" smtClean="0"/>
              <a:t>сё ли в порядке?</a:t>
            </a:r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2600" b="1" dirty="0" smtClean="0"/>
              <a:t>ак дома? Как здоровье твоих близких?</a:t>
            </a:r>
            <a:endParaRPr lang="ru-RU" sz="2600" b="1" dirty="0"/>
          </a:p>
        </p:txBody>
      </p:sp>
      <p:pic>
        <p:nvPicPr>
          <p:cNvPr id="2051" name="Picture 3" descr="C:\Users\Acer\Desktop\анимационные картинки\кролик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76672"/>
            <a:ext cx="1458162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22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5904774" cy="196928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Увидев новую вещь у мамы, брата, друга ты им скажешь…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140968"/>
            <a:ext cx="7704856" cy="33123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ru-RU" sz="2600" b="1" dirty="0" smtClean="0"/>
              <a:t>ама, какая ты красивая в новом платье!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ru-RU" sz="2600" b="1" dirty="0" smtClean="0"/>
              <a:t>рат, у тебя отличная машина! Я вырасту и куплю себе такую же!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600" b="1" dirty="0" smtClean="0"/>
              <a:t>аня, на твоих новых коньках ты </a:t>
            </a:r>
            <a:r>
              <a:rPr lang="ru-RU" sz="2600" b="1" dirty="0" err="1" smtClean="0"/>
              <a:t>наверня</a:t>
            </a:r>
            <a:r>
              <a:rPr lang="ru-RU" sz="2600" b="1" dirty="0" smtClean="0"/>
              <a:t>-ка пробежишь дистанцию лучше всех!</a:t>
            </a:r>
            <a:endParaRPr lang="ru-RU" sz="2600" b="1" dirty="0"/>
          </a:p>
        </p:txBody>
      </p:sp>
      <p:pic>
        <p:nvPicPr>
          <p:cNvPr id="3075" name="Picture 3" descr="C:\Users\Acer\Desktop\анимационные картинки\кролик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20688"/>
            <a:ext cx="1458162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650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7" y="908720"/>
            <a:ext cx="7299684" cy="5211941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2600" b="1" dirty="0" smtClean="0"/>
              <a:t>аучись благодарить за вкусную</a:t>
            </a:r>
          </a:p>
          <a:p>
            <a:pPr marL="68580" indent="0">
              <a:buNone/>
            </a:pPr>
            <a:r>
              <a:rPr lang="ru-RU" sz="2600" b="1" dirty="0"/>
              <a:t>е</a:t>
            </a:r>
            <a:r>
              <a:rPr lang="ru-RU" sz="2600" b="1" dirty="0" smtClean="0"/>
              <a:t>ду.</a:t>
            </a:r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2600" b="1" dirty="0" smtClean="0"/>
              <a:t>аучись радоваться успехам</a:t>
            </a:r>
          </a:p>
          <a:p>
            <a:pPr marL="68580" indent="0">
              <a:buNone/>
            </a:pPr>
            <a:r>
              <a:rPr lang="ru-RU" sz="2600" b="1" dirty="0"/>
              <a:t>д</a:t>
            </a:r>
            <a:r>
              <a:rPr lang="ru-RU" sz="2600" b="1" dirty="0" smtClean="0"/>
              <a:t>ругих.</a:t>
            </a:r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2600" b="1" dirty="0" smtClean="0"/>
              <a:t>аучись хвалить то, что заслуживает похвалы.</a:t>
            </a:r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2600" b="1" dirty="0" smtClean="0"/>
              <a:t>аучись улыбаться при встрече.</a:t>
            </a:r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2600" b="1" dirty="0" smtClean="0"/>
              <a:t>аучись быть терпимым к промахам других.</a:t>
            </a:r>
          </a:p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2600" b="1" dirty="0" smtClean="0"/>
              <a:t>аучись не досаждать и не надоедать людям.</a:t>
            </a:r>
            <a:endParaRPr lang="ru-RU" sz="2600" b="1" dirty="0"/>
          </a:p>
        </p:txBody>
      </p:sp>
      <p:pic>
        <p:nvPicPr>
          <p:cNvPr id="4099" name="Picture 3" descr="C:\Users\Acer\Desktop\анимационные картинки\кролик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14473"/>
            <a:ext cx="1350150" cy="18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06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81000"/>
            <a:ext cx="5904774" cy="160784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как быть, если тебе что-то не нравится?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204865"/>
            <a:ext cx="6777317" cy="1512168"/>
          </a:xfrm>
        </p:spPr>
        <p:txBody>
          <a:bodyPr/>
          <a:lstStyle/>
          <a:p>
            <a:pPr marL="68580" indent="0">
              <a:buNone/>
            </a:pPr>
            <a:r>
              <a:rPr lang="ru-RU" sz="2600" b="1" dirty="0" smtClean="0"/>
              <a:t>1.</a:t>
            </a:r>
            <a:r>
              <a:rPr lang="en-US" sz="2600" b="1" dirty="0" smtClean="0"/>
              <a:t> </a:t>
            </a:r>
            <a:r>
              <a:rPr lang="ru-RU" sz="2600" b="1" dirty="0" smtClean="0"/>
              <a:t>Заявить об этом прямо.</a:t>
            </a:r>
            <a:endParaRPr lang="ru-RU" dirty="0" smtClean="0"/>
          </a:p>
          <a:p>
            <a:pPr marL="68580" indent="0">
              <a:buNone/>
            </a:pPr>
            <a:r>
              <a:rPr lang="ru-RU" sz="2600" b="1" dirty="0" smtClean="0"/>
              <a:t>2. Нужно найти другую форму </a:t>
            </a:r>
            <a:r>
              <a:rPr lang="ru-RU" sz="2600" b="1" dirty="0" err="1" smtClean="0"/>
              <a:t>сооб-щения</a:t>
            </a:r>
            <a:r>
              <a:rPr lang="ru-RU" sz="2600" b="1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3789040"/>
            <a:ext cx="820891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chemeClr val="tx2"/>
                </a:solidFill>
              </a:rPr>
              <a:t>Если тебе не нравится приготовленная еда, можно сказать, что ты с удовольствием съел бы сегодня не кашу, а макароны.</a:t>
            </a:r>
          </a:p>
          <a:p>
            <a:r>
              <a:rPr lang="ru-RU" sz="2600" b="1" dirty="0" smtClean="0">
                <a:solidFill>
                  <a:schemeClr val="tx2"/>
                </a:solidFill>
              </a:rPr>
              <a:t>Если тебе не нравится причёска друга, можно сказать, что мастер, делавший стрижку раньше, был профессиональнее.</a:t>
            </a:r>
            <a:endParaRPr lang="ru-RU" sz="2600" b="1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674640"/>
            <a:ext cx="576064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accent3"/>
                </a:solidFill>
              </a:rPr>
              <a:t>V</a:t>
            </a:r>
            <a:endParaRPr lang="ru-RU" sz="4400" b="1" dirty="0">
              <a:solidFill>
                <a:schemeClr val="accent3"/>
              </a:solidFill>
            </a:endParaRPr>
          </a:p>
        </p:txBody>
      </p:sp>
      <p:pic>
        <p:nvPicPr>
          <p:cNvPr id="5123" name="Picture 3" descr="C:\Users\Acer\Desktop\анимационные картинки\кролик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6002" y="476672"/>
            <a:ext cx="1441460" cy="19219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01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6264696" cy="211330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Сыграй с друзьями в игру «Угадай слово», а затем обсуди какая команда и почему справилась лучше.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906" y="2708920"/>
            <a:ext cx="8406680" cy="3744416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ru-RU" b="1" u="sng" dirty="0" smtClean="0"/>
              <a:t>Правила игры:</a:t>
            </a:r>
          </a:p>
          <a:p>
            <a:pPr marL="68580" indent="0" algn="just">
              <a:buNone/>
            </a:pPr>
            <a:r>
              <a:rPr lang="ru-RU" b="1" dirty="0" smtClean="0"/>
              <a:t>1.Определите тему </a:t>
            </a:r>
            <a:r>
              <a:rPr lang="ru-RU" b="1" dirty="0"/>
              <a:t>игры (например, «</a:t>
            </a:r>
            <a:r>
              <a:rPr lang="ru-RU" b="1" dirty="0" smtClean="0"/>
              <a:t>первобытные </a:t>
            </a:r>
            <a:r>
              <a:rPr lang="ru-RU" b="1" dirty="0"/>
              <a:t>люди</a:t>
            </a:r>
            <a:r>
              <a:rPr lang="ru-RU" b="1" dirty="0" smtClean="0"/>
              <a:t>»).</a:t>
            </a:r>
          </a:p>
          <a:p>
            <a:pPr marL="68580" indent="0" algn="just">
              <a:buNone/>
            </a:pPr>
            <a:r>
              <a:rPr lang="ru-RU" b="1" dirty="0" smtClean="0"/>
              <a:t>2. Разбейтесь на команды по 6-7 человек.</a:t>
            </a:r>
          </a:p>
          <a:p>
            <a:pPr marL="68580" indent="0" algn="just">
              <a:buNone/>
            </a:pPr>
            <a:r>
              <a:rPr lang="ru-RU" b="1" dirty="0"/>
              <a:t>3</a:t>
            </a:r>
            <a:r>
              <a:rPr lang="ru-RU" b="1" dirty="0" smtClean="0"/>
              <a:t>. Команды загадывают слово на заданную тему.</a:t>
            </a:r>
          </a:p>
          <a:p>
            <a:pPr marL="68580" indent="0" algn="just">
              <a:buNone/>
            </a:pPr>
            <a:r>
              <a:rPr lang="ru-RU" b="1" dirty="0"/>
              <a:t>4</a:t>
            </a:r>
            <a:r>
              <a:rPr lang="ru-RU" b="1" dirty="0" smtClean="0"/>
              <a:t>. Проведите жеребьёвку, чтобы определить ко-манду начинающую игру.</a:t>
            </a:r>
          </a:p>
          <a:p>
            <a:pPr marL="68580" indent="0" algn="just">
              <a:buNone/>
            </a:pPr>
            <a:r>
              <a:rPr lang="ru-RU" b="1" dirty="0"/>
              <a:t>5. Команды-соперницы по очереди </a:t>
            </a:r>
            <a:r>
              <a:rPr lang="ru-RU" b="1" dirty="0" smtClean="0"/>
              <a:t>задают </a:t>
            </a:r>
            <a:r>
              <a:rPr lang="ru-RU" b="1" dirty="0" err="1" smtClean="0"/>
              <a:t>капита</a:t>
            </a:r>
            <a:r>
              <a:rPr lang="ru-RU" b="1" dirty="0" smtClean="0"/>
              <a:t>-ну </a:t>
            </a:r>
            <a:r>
              <a:rPr lang="ru-RU" b="1" dirty="0"/>
              <a:t>первой команды вопросы, чтобы </a:t>
            </a:r>
            <a:r>
              <a:rPr lang="ru-RU" b="1" dirty="0" smtClean="0"/>
              <a:t>угадать</a:t>
            </a:r>
            <a:r>
              <a:rPr lang="ru-RU" b="1" dirty="0"/>
              <a:t> </a:t>
            </a:r>
            <a:r>
              <a:rPr lang="ru-RU" b="1" dirty="0" smtClean="0"/>
              <a:t>заду-</a:t>
            </a:r>
            <a:endParaRPr lang="ru-RU" b="1" dirty="0"/>
          </a:p>
        </p:txBody>
      </p:sp>
      <p:pic>
        <p:nvPicPr>
          <p:cNvPr id="6147" name="Picture 3" descr="C:\Users\Acer\Desktop\анимационные картинки\кролик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692696"/>
            <a:ext cx="1404156" cy="18722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47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70062" y="764704"/>
            <a:ext cx="8404162" cy="360045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b="1" dirty="0"/>
              <a:t>м</a:t>
            </a:r>
            <a:r>
              <a:rPr lang="ru-RU" b="1" dirty="0" smtClean="0"/>
              <a:t>анное слово</a:t>
            </a:r>
            <a:r>
              <a:rPr lang="ru-RU" b="1" dirty="0"/>
              <a:t>, а он может отвечать </a:t>
            </a:r>
            <a:r>
              <a:rPr lang="ru-RU" b="1" dirty="0" smtClean="0"/>
              <a:t>на во-</a:t>
            </a:r>
          </a:p>
          <a:p>
            <a:pPr marL="68580" indent="0">
              <a:buNone/>
            </a:pPr>
            <a:r>
              <a:rPr lang="ru-RU" b="1" dirty="0" err="1" smtClean="0"/>
              <a:t>просы</a:t>
            </a:r>
            <a:r>
              <a:rPr lang="ru-RU" b="1" dirty="0" smtClean="0"/>
              <a:t> </a:t>
            </a:r>
            <a:r>
              <a:rPr lang="ru-RU" b="1" dirty="0"/>
              <a:t>только словами </a:t>
            </a:r>
            <a:r>
              <a:rPr lang="ru-RU" b="1" dirty="0" smtClean="0"/>
              <a:t>«</a:t>
            </a:r>
            <a:r>
              <a:rPr lang="ru-RU" b="1" dirty="0"/>
              <a:t>да</a:t>
            </a:r>
            <a:r>
              <a:rPr lang="ru-RU" b="1" dirty="0" smtClean="0"/>
              <a:t>», </a:t>
            </a:r>
            <a:r>
              <a:rPr lang="ru-RU" b="1" dirty="0"/>
              <a:t>«нет</a:t>
            </a:r>
            <a:r>
              <a:rPr lang="ru-RU" b="1" dirty="0" smtClean="0"/>
              <a:t>», «не знаю».</a:t>
            </a:r>
          </a:p>
          <a:p>
            <a:pPr marL="68580" indent="0">
              <a:buNone/>
            </a:pPr>
            <a:r>
              <a:rPr lang="ru-RU" b="1" dirty="0"/>
              <a:t>6</a:t>
            </a:r>
            <a:r>
              <a:rPr lang="ru-RU" b="1" dirty="0" smtClean="0"/>
              <a:t>. Команды-соперницы должны угадать за-</a:t>
            </a:r>
          </a:p>
          <a:p>
            <a:pPr marL="68580" indent="0">
              <a:buNone/>
            </a:pPr>
            <a:r>
              <a:rPr lang="ru-RU" b="1" dirty="0" err="1" smtClean="0"/>
              <a:t>гаданное</a:t>
            </a:r>
            <a:r>
              <a:rPr lang="ru-RU" b="1" dirty="0" smtClean="0"/>
              <a:t> слово.</a:t>
            </a:r>
          </a:p>
          <a:p>
            <a:pPr marL="68580" indent="0">
              <a:buNone/>
            </a:pPr>
            <a:r>
              <a:rPr lang="ru-RU" b="1" dirty="0"/>
              <a:t>7</a:t>
            </a:r>
            <a:r>
              <a:rPr lang="ru-RU" b="1" dirty="0" smtClean="0"/>
              <a:t>. </a:t>
            </a:r>
            <a:r>
              <a:rPr lang="ru-RU" b="1" dirty="0"/>
              <a:t>К</a:t>
            </a:r>
            <a:r>
              <a:rPr lang="ru-RU" b="1" dirty="0" smtClean="0"/>
              <a:t>оманда угадавшая первой получает право от-</a:t>
            </a:r>
            <a:r>
              <a:rPr lang="ru-RU" b="1" dirty="0" err="1" smtClean="0"/>
              <a:t>вечать</a:t>
            </a:r>
            <a:r>
              <a:rPr lang="ru-RU" b="1" dirty="0" smtClean="0"/>
              <a:t> на вопросы соперников.</a:t>
            </a:r>
          </a:p>
          <a:p>
            <a:pPr marL="68580" indent="0">
              <a:buNone/>
            </a:pPr>
            <a:r>
              <a:rPr lang="ru-RU" b="1" dirty="0" smtClean="0"/>
              <a:t>8. Загадывать слово команда может столько раз, сколько раз угадает слово соперников.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0062" y="4293096"/>
            <a:ext cx="806237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 вот, игра окончена. Подведите итог. Разберите ошибки.</a:t>
            </a:r>
          </a:p>
          <a:p>
            <a:r>
              <a:rPr lang="ru-RU" sz="2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одна команда угадывала часто, а другая редко?</a:t>
            </a:r>
          </a:p>
          <a:p>
            <a:r>
              <a:rPr lang="ru-RU" sz="2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 команде общение далось легче? Почему?</a:t>
            </a:r>
          </a:p>
          <a:p>
            <a:r>
              <a:rPr lang="ru-RU" sz="2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Учтите ошибки на будущее.</a:t>
            </a:r>
          </a:p>
        </p:txBody>
      </p:sp>
      <p:pic>
        <p:nvPicPr>
          <p:cNvPr id="7171" name="Picture 3" descr="C:\Users\Acer\Desktop\анимационные картинки\кролик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074" y="620688"/>
            <a:ext cx="1350150" cy="18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17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4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901904"/>
          </a:xfrm>
        </p:spPr>
        <p:txBody>
          <a:bodyPr>
            <a:normAutofit/>
          </a:bodyPr>
          <a:lstStyle/>
          <a:p>
            <a:r>
              <a:rPr lang="ru-RU" b="1" u="sng" dirty="0">
                <a:solidFill>
                  <a:schemeClr val="tx2"/>
                </a:solidFill>
              </a:rPr>
              <a:t>Домашнее задание</a:t>
            </a:r>
            <a:r>
              <a:rPr lang="ru-RU" b="1" u="sng" dirty="0" smtClean="0">
                <a:solidFill>
                  <a:schemeClr val="tx2"/>
                </a:solidFill>
              </a:rPr>
              <a:t>:</a:t>
            </a:r>
            <a:endParaRPr lang="ru-RU" dirty="0"/>
          </a:p>
        </p:txBody>
      </p:sp>
      <p:sp>
        <p:nvSpPr>
          <p:cNvPr id="4" name="Заголовок 4"/>
          <p:cNvSpPr txBox="1">
            <a:spLocks/>
          </p:cNvSpPr>
          <p:nvPr/>
        </p:nvSpPr>
        <p:spPr>
          <a:xfrm>
            <a:off x="971600" y="692696"/>
            <a:ext cx="7024744" cy="9019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u="sng" smtClean="0">
                <a:solidFill>
                  <a:schemeClr val="tx2"/>
                </a:solidFill>
              </a:rPr>
              <a:t>Домашнее задание:</a:t>
            </a:r>
            <a:endParaRPr lang="ru-RU" dirty="0"/>
          </a:p>
        </p:txBody>
      </p:sp>
      <p:pic>
        <p:nvPicPr>
          <p:cNvPr id="5" name="Picture 2" descr="C:\Users\Acer\Desktop\анимационные картинки\смайл на диване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758" y="2456892"/>
            <a:ext cx="2814484" cy="19442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614473" y="4797152"/>
            <a:ext cx="8064896" cy="136815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2600" b="1" dirty="0" smtClean="0"/>
              <a:t>чебник, с. 23 (Учимся общаться).</a:t>
            </a:r>
          </a:p>
          <a:p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600" b="1" dirty="0" smtClean="0"/>
              <a:t>еречитать (прочитать) рассказ В. </a:t>
            </a:r>
            <a:r>
              <a:rPr lang="ru-RU" sz="2600" b="1" dirty="0" err="1" smtClean="0"/>
              <a:t>Голявки</a:t>
            </a:r>
            <a:r>
              <a:rPr lang="ru-RU" sz="2600" b="1" dirty="0" smtClean="0"/>
              <a:t>-на «Надоедливый Миша».</a:t>
            </a:r>
          </a:p>
        </p:txBody>
      </p:sp>
    </p:spTree>
    <p:extLst>
      <p:ext uri="{BB962C8B-B14F-4D97-AF65-F5344CB8AC3E}">
        <p14:creationId xmlns:p14="http://schemas.microsoft.com/office/powerpoint/2010/main" val="372479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Несколько слов для учителя: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6"/>
            <a:ext cx="7920880" cy="489654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Курс подготовлен к УМК: Обществознание. 5 класс. </a:t>
            </a:r>
            <a:r>
              <a:rPr lang="ru-RU" u="sng" dirty="0" smtClean="0"/>
              <a:t>Учебник</a:t>
            </a:r>
            <a:r>
              <a:rPr lang="ru-RU" dirty="0" smtClean="0"/>
              <a:t> для общеобразовательных учреждений. Под редакцией Л.Н. Боголюбова, Л.Ф. Ивановой. - М.: Просвещение, 2012.</a:t>
            </a:r>
          </a:p>
          <a:p>
            <a:pPr algn="just"/>
            <a:r>
              <a:rPr lang="ru-RU" u="sng" dirty="0" smtClean="0"/>
              <a:t>Рабочая тетрадь</a:t>
            </a:r>
            <a:r>
              <a:rPr lang="ru-RU" dirty="0" smtClean="0"/>
              <a:t>: </a:t>
            </a:r>
            <a:r>
              <a:rPr lang="ru-RU" dirty="0" err="1" smtClean="0"/>
              <a:t>Л.Ф.Иванова</a:t>
            </a:r>
            <a:r>
              <a:rPr lang="ru-RU" dirty="0" smtClean="0"/>
              <a:t>, Я.В. </a:t>
            </a:r>
            <a:r>
              <a:rPr lang="ru-RU" dirty="0" err="1" smtClean="0"/>
              <a:t>Хотеенкова</a:t>
            </a:r>
            <a:r>
              <a:rPr lang="ru-RU" dirty="0" smtClean="0"/>
              <a:t>. Обществознание. 5 класс. Пособие для учащихся общеобразовательных учреждений. - М.: Просвещение, 2012.</a:t>
            </a:r>
          </a:p>
          <a:p>
            <a:pPr algn="just"/>
            <a:r>
              <a:rPr lang="ru-RU" u="sng" dirty="0" smtClean="0"/>
              <a:t>Методическое пособие</a:t>
            </a:r>
            <a:r>
              <a:rPr lang="ru-RU" dirty="0" smtClean="0"/>
              <a:t>:  Методические рекомендации к учебнику «Обществоведение: гражданин, общество, государство»: 5 </a:t>
            </a:r>
            <a:r>
              <a:rPr lang="ru-RU" dirty="0" err="1" smtClean="0"/>
              <a:t>кл</a:t>
            </a:r>
            <a:r>
              <a:rPr lang="ru-RU" dirty="0" smtClean="0"/>
              <a:t>.: Пособие для учителя/Л.Н. Боголюбов, Н.Ф. Виноградник, Н.И. Городецкая и др.; под ред. Л.Ф. Ивановой. М.: Просвещение, 2003.</a:t>
            </a:r>
          </a:p>
          <a:p>
            <a:pPr algn="just"/>
            <a:r>
              <a:rPr lang="ru-RU" dirty="0" smtClean="0"/>
              <a:t>При разработке Презентаций использовалась Рабочая тетрадь по обществоведению: 5 класс/ А.С. Митькин.- М.: Экзамен, 2012.</a:t>
            </a:r>
          </a:p>
          <a:p>
            <a:pPr algn="just"/>
            <a:r>
              <a:rPr lang="ru-RU" dirty="0" smtClean="0"/>
              <a:t>В презентациях использованы иллюстрации из открытого банка иллюстраций Яндекс и Гугл : </a:t>
            </a:r>
            <a:r>
              <a:rPr lang="en-US" dirty="0">
                <a:hlinkClick r:id="rId2"/>
              </a:rPr>
              <a:t>https://yandex.ru/images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;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www.google.ru/imghp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588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203</TotalTime>
  <Words>548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Остин</vt:lpstr>
      <vt:lpstr>Практикум Учимся общаться</vt:lpstr>
      <vt:lpstr>Встретив знакомого чело-века, что ты ему скажешь? О чём спросишь?</vt:lpstr>
      <vt:lpstr>Увидев новую вещь у мамы, брата, друга ты им скажешь…</vt:lpstr>
      <vt:lpstr>Презентация PowerPoint</vt:lpstr>
      <vt:lpstr>А как быть, если тебе что-то не нравится?</vt:lpstr>
      <vt:lpstr>Сыграй с друзьями в игру «Угадай слово», а затем обсуди какая команда и почему справилась лучше.</vt:lpstr>
      <vt:lpstr>Презентация PowerPoint</vt:lpstr>
      <vt:lpstr>Домашнее задание:</vt:lpstr>
      <vt:lpstr>Несколько слов для учителя: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20</cp:revision>
  <dcterms:created xsi:type="dcterms:W3CDTF">2012-07-13T15:28:03Z</dcterms:created>
  <dcterms:modified xsi:type="dcterms:W3CDTF">2015-06-01T18:39:15Z</dcterms:modified>
</cp:coreProperties>
</file>