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21CF3-AF16-4DF9-A8E7-29F12409FFAA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230AB-EED4-433E-A115-617219C03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3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230AB-EED4-433E-A115-617219C03B4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2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24580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Семейное хозяйство</a:t>
            </a:r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10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4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136904" cy="273630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600" b="1" dirty="0" smtClean="0"/>
              <a:t>озяйство семьи состоит из предметов жизнедеятельности, т.е.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имущества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редметами первой необходимости считаются те, без которых невозможно удовлетворить главные потребности (в пище, одежде, уюте).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918" y="3284984"/>
            <a:ext cx="34041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4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5012"/>
            <a:ext cx="7704856" cy="4203829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текст вкрались лишние буквы. Если правильно их вычеркнуть, можно узнать как называют старательного, усердного и бережливого хозяина:</a:t>
            </a:r>
          </a:p>
          <a:p>
            <a:pPr marL="68263" indent="-68263" algn="ctr">
              <a:buNone/>
            </a:pPr>
            <a:r>
              <a:rPr lang="ru-RU" sz="26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РМБАДЧМИБТДМЕБДЛМБЬДМНБДЫЙ</a:t>
            </a:r>
          </a:p>
          <a:p>
            <a:pPr marL="68263" indent="-68263" algn="ctr">
              <a:buNone/>
            </a:pPr>
            <a:endParaRPr lang="ru-RU" sz="2600" b="1" spc="1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ru-RU" sz="2600" b="1" dirty="0" smtClean="0"/>
              <a:t>____________ хозяйство даёт всем членам семьи ________________, но и требует от каждого _____________ отношения к се-</a:t>
            </a:r>
            <a:r>
              <a:rPr lang="ru-RU" sz="2600" b="1" dirty="0" err="1" smtClean="0"/>
              <a:t>мейным</a:t>
            </a:r>
            <a:r>
              <a:rPr lang="ru-RU" sz="2600" b="1" dirty="0" smtClean="0"/>
              <a:t> _____________ . </a:t>
            </a: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8891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108013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Семейное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2159732" y="4509120"/>
            <a:ext cx="2597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необходимое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610979" y="4882555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хозяйского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2549096" y="5301208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ресурсам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061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341" y="4797152"/>
            <a:ext cx="6777317" cy="139551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b="1" dirty="0" smtClean="0"/>
              <a:t>4, </a:t>
            </a:r>
            <a:r>
              <a:rPr lang="ru-RU" b="1" dirty="0"/>
              <a:t>сс. </a:t>
            </a:r>
            <a:r>
              <a:rPr lang="ru-RU" b="1" dirty="0" smtClean="0"/>
              <a:t>33-38,</a:t>
            </a:r>
            <a:endParaRPr lang="ru-RU" b="1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dirty="0"/>
              <a:t>адания в рабочей тетради:</a:t>
            </a:r>
          </a:p>
          <a:p>
            <a:pPr marL="68580" indent="0">
              <a:buNone/>
            </a:pPr>
            <a:r>
              <a:rPr lang="ru-RU" b="1"/>
              <a:t>№№ </a:t>
            </a:r>
            <a:r>
              <a:rPr lang="ru-RU" b="1" smtClean="0"/>
              <a:t>2, 3, 5 </a:t>
            </a:r>
            <a:r>
              <a:rPr lang="ru-RU" b="1" dirty="0" smtClean="0"/>
              <a:t>сс.19-23.</a:t>
            </a:r>
            <a:endParaRPr lang="ru-RU" b="1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745152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53" y="2132856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04012" y="2564904"/>
            <a:ext cx="6777317" cy="17281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Семейные заботы.</a:t>
            </a:r>
          </a:p>
          <a:p>
            <a:pPr marL="68580" indent="0">
              <a:buNone/>
            </a:pPr>
            <a:r>
              <a:rPr lang="ru-RU" sz="2600" b="1" dirty="0" smtClean="0"/>
              <a:t>2. Каким должен быть хозяин дома.</a:t>
            </a:r>
          </a:p>
          <a:p>
            <a:pPr marL="68580" indent="0">
              <a:buNone/>
            </a:pPr>
            <a:r>
              <a:rPr lang="ru-RU" sz="2600" b="1" dirty="0" smtClean="0"/>
              <a:t>3. Как хозяйствовать по правилам.</a:t>
            </a:r>
            <a:endParaRPr lang="ru-RU" sz="2600" b="1" dirty="0"/>
          </a:p>
        </p:txBody>
      </p:sp>
      <p:pic>
        <p:nvPicPr>
          <p:cNvPr id="6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6777317" cy="51845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/>
              <a:t>Перед тем как непосредственно </a:t>
            </a:r>
            <a:r>
              <a:rPr lang="ru-RU" sz="2600" b="1" dirty="0" err="1" smtClean="0"/>
              <a:t>пе-рейти</a:t>
            </a:r>
            <a:r>
              <a:rPr lang="ru-RU" sz="2600" b="1" dirty="0" smtClean="0"/>
              <a:t> к новой теме разговора давай вспомним: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 был устроен дом у человека в Древней Руси? (Об этом рассказа-но на с.31 твоего учебника).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акую работу выполняли мужчины, а какую – женщины в домашнем хозяйстве?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акие предметы, необходимые в доме, делались руками самих домочадцев?</a:t>
            </a:r>
            <a:endParaRPr lang="ru-RU" sz="2600" b="1" dirty="0"/>
          </a:p>
        </p:txBody>
      </p:sp>
      <p:pic>
        <p:nvPicPr>
          <p:cNvPr id="1026" name="Picture 2" descr="C:\Users\Acer\Desktop\анимационные картинки\задумавшийся 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12131"/>
            <a:ext cx="1621532" cy="227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80729"/>
            <a:ext cx="6777317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амый спорный вопрос в семье – что должен делать каждый её член?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 распределить домашние </a:t>
            </a:r>
            <a:r>
              <a:rPr lang="ru-RU" sz="2600" b="1" dirty="0" err="1" smtClean="0"/>
              <a:t>обя-занности</a:t>
            </a:r>
            <a:r>
              <a:rPr lang="ru-RU" sz="2600" b="1" dirty="0" smtClean="0"/>
              <a:t>: поровну? по желанию? по силам? по способностям?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600" b="1" dirty="0" smtClean="0"/>
              <a:t>ожно ли облегчить домашний труд?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ты можешь сделать своими </a:t>
            </a:r>
          </a:p>
          <a:p>
            <a:pPr marL="68263" indent="284163">
              <a:buNone/>
            </a:pPr>
            <a:r>
              <a:rPr lang="ru-RU" sz="2600" b="1" dirty="0" smtClean="0"/>
              <a:t>руками для удобства и уюта в </a:t>
            </a:r>
          </a:p>
          <a:p>
            <a:pPr marL="68580" indent="0">
              <a:buNone/>
            </a:pPr>
            <a:r>
              <a:rPr lang="ru-RU" sz="2600" b="1" dirty="0"/>
              <a:t> </a:t>
            </a:r>
            <a:r>
              <a:rPr lang="ru-RU" sz="2600" b="1" dirty="0" smtClean="0"/>
              <a:t>  доме?</a:t>
            </a:r>
            <a:endParaRPr lang="ru-RU" sz="2600" b="1" dirty="0"/>
          </a:p>
        </p:txBody>
      </p:sp>
      <p:pic>
        <p:nvPicPr>
          <p:cNvPr id="2050" name="Picture 2" descr="C:\Users\Acer\Desktop\анимационные картинки\задумавшийся смайл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72" y="4142801"/>
            <a:ext cx="1693540" cy="237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4515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заботы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268760"/>
            <a:ext cx="5769205" cy="5112568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ы знаешь, что семьи бывают разные. Поэтому дать один на всех совет, как лучше рас-</a:t>
            </a:r>
            <a:r>
              <a:rPr lang="ru-RU" sz="2600" b="1" dirty="0" err="1" smtClean="0"/>
              <a:t>пределить</a:t>
            </a:r>
            <a:r>
              <a:rPr lang="ru-RU" sz="2600" b="1" dirty="0" smtClean="0"/>
              <a:t> обязанности, труд-но.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/>
              <a:t>лавное – желание и стрем-</a:t>
            </a:r>
            <a:r>
              <a:rPr lang="ru-RU" sz="2600" b="1" dirty="0" err="1" smtClean="0"/>
              <a:t>ление</a:t>
            </a:r>
            <a:r>
              <a:rPr lang="ru-RU" sz="2600" b="1" dirty="0" smtClean="0"/>
              <a:t> каждого члена семьи вложить свои силы в создание домашнего уюта.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овместный труд помогает удовлетворить необходимые для жизни потребности.</a:t>
            </a:r>
            <a:endParaRPr lang="ru-RU" sz="2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68114"/>
            <a:ext cx="2418129" cy="2377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6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692696"/>
            <a:ext cx="8208911" cy="5616624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реди потребностей есть жизненно важные – в пище, одежде, жилье, отдыхе.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е меньшее значение имеют по-</a:t>
            </a:r>
          </a:p>
          <a:p>
            <a:pPr marL="68263" indent="292100" algn="just">
              <a:buNone/>
            </a:pPr>
            <a:r>
              <a:rPr lang="ru-RU" sz="2600" b="1" dirty="0" err="1" smtClean="0"/>
              <a:t>требности</a:t>
            </a:r>
            <a:r>
              <a:rPr lang="ru-RU" sz="2600" b="1" dirty="0" smtClean="0"/>
              <a:t> в общении, </a:t>
            </a:r>
            <a:r>
              <a:rPr lang="ru-RU" sz="2600" b="1" dirty="0" err="1" smtClean="0"/>
              <a:t>творче</a:t>
            </a:r>
            <a:r>
              <a:rPr lang="ru-RU" sz="2600" b="1" dirty="0" smtClean="0"/>
              <a:t>-</a:t>
            </a:r>
          </a:p>
          <a:p>
            <a:pPr marL="68263" indent="292100" algn="just">
              <a:buNone/>
            </a:pPr>
            <a:r>
              <a:rPr lang="ru-RU" sz="2600" b="1" dirty="0" err="1" smtClean="0"/>
              <a:t>стве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емья, дом – это школа тру-</a:t>
            </a:r>
          </a:p>
          <a:p>
            <a:pPr marL="68580" indent="0" algn="just">
              <a:buNone/>
            </a:pPr>
            <a:r>
              <a:rPr lang="ru-RU" sz="2600" b="1" dirty="0" smtClean="0"/>
              <a:t>   </a:t>
            </a:r>
            <a:r>
              <a:rPr lang="ru-RU" sz="2600" b="1" dirty="0" err="1" smtClean="0"/>
              <a:t>довых</a:t>
            </a:r>
            <a:r>
              <a:rPr lang="ru-RU" sz="2600" b="1" dirty="0" smtClean="0"/>
              <a:t> </a:t>
            </a:r>
            <a:r>
              <a:rPr lang="ru-RU" sz="2600" b="1" dirty="0" smtClean="0"/>
              <a:t>навыков. Родители – </a:t>
            </a:r>
          </a:p>
          <a:p>
            <a:pPr marL="68263" indent="292100" algn="just">
              <a:buNone/>
            </a:pPr>
            <a:r>
              <a:rPr lang="ru-RU" sz="2600" b="1" dirty="0" smtClean="0"/>
              <a:t>первые наставники.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 облегчить </a:t>
            </a:r>
            <a:r>
              <a:rPr lang="ru-RU" sz="2600" b="1" dirty="0" err="1" smtClean="0"/>
              <a:t>домаш</a:t>
            </a:r>
            <a:r>
              <a:rPr lang="ru-RU" sz="2600" b="1" dirty="0" smtClean="0"/>
              <a:t>-</a:t>
            </a:r>
          </a:p>
          <a:p>
            <a:pPr marL="68580" indent="0" algn="just">
              <a:buNone/>
            </a:pPr>
            <a:r>
              <a:rPr lang="ru-RU" sz="2600" b="1" dirty="0" smtClean="0"/>
              <a:t>   </a:t>
            </a:r>
            <a:r>
              <a:rPr lang="ru-RU" sz="2600" b="1" dirty="0" err="1" smtClean="0"/>
              <a:t>ний</a:t>
            </a:r>
            <a:r>
              <a:rPr lang="ru-RU" sz="2600" b="1" dirty="0" smtClean="0"/>
              <a:t> </a:t>
            </a:r>
            <a:r>
              <a:rPr lang="ru-RU" sz="2600" b="1" dirty="0" smtClean="0"/>
              <a:t>труд?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акую работу можно переложить на бытову</a:t>
            </a:r>
            <a:r>
              <a:rPr lang="ru-RU" sz="2600" b="1" dirty="0"/>
              <a:t>ю</a:t>
            </a:r>
            <a:r>
              <a:rPr lang="ru-RU" sz="2600" b="1" dirty="0" smtClean="0"/>
              <a:t> </a:t>
            </a:r>
            <a:r>
              <a:rPr lang="ru-RU" sz="2600" b="1" dirty="0"/>
              <a:t>т</a:t>
            </a:r>
            <a:r>
              <a:rPr lang="ru-RU" sz="2600" b="1" dirty="0" smtClean="0"/>
              <a:t>ехнику?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2" b="89917" l="31040" r="975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23" t="5302" r="7364" b="15221"/>
          <a:stretch/>
        </p:blipFill>
        <p:spPr bwMode="auto">
          <a:xfrm>
            <a:off x="4716016" y="1700808"/>
            <a:ext cx="4021847" cy="352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8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должен быть хозяин дома?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5"/>
            <a:ext cx="8208912" cy="316835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600" b="1" dirty="0" smtClean="0"/>
              <a:t>озяин тот, кто ведёт хозяйственные дела, распределяет обязанности, принимает ре-</a:t>
            </a:r>
            <a:r>
              <a:rPr lang="ru-RU" sz="2600" b="1" dirty="0" err="1" smtClean="0"/>
              <a:t>шения</a:t>
            </a:r>
            <a:r>
              <a:rPr lang="ru-RU" sz="2600" b="1" dirty="0" smtClean="0"/>
              <a:t> по различным вопросам организации хозяйства.</a:t>
            </a:r>
          </a:p>
          <a:p>
            <a:pPr marL="68580" indent="0">
              <a:buNone/>
            </a:pPr>
            <a:r>
              <a:rPr lang="ru-RU" sz="2600" b="1" i="1" spc="100" dirty="0" smtClean="0"/>
              <a:t>Кто такой рачительный хозяин?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еловек старательный, усердный, разумно бережливый.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88" y="443711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3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255" y="575700"/>
            <a:ext cx="8208912" cy="2664296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/>
              <a:t>астоящий хозяин всегда  </a:t>
            </a:r>
            <a:r>
              <a:rPr lang="ru-RU" sz="2600" b="1" dirty="0" smtClean="0"/>
              <a:t>соизмеряет свои желания с имеющимися возможностями семьи, чтобы не оказаться «у разбитого корыта».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меющиеся у семьи возможности </a:t>
            </a:r>
            <a:r>
              <a:rPr lang="ru-RU" sz="2600" b="1" dirty="0" err="1" smtClean="0"/>
              <a:t>называ-ются</a:t>
            </a:r>
            <a:r>
              <a:rPr lang="ru-RU" sz="2600" b="1" dirty="0" smtClean="0"/>
              <a:t>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семейными ресурсами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sp>
        <p:nvSpPr>
          <p:cNvPr id="14" name="Овал 13"/>
          <p:cNvSpPr/>
          <p:nvPr/>
        </p:nvSpPr>
        <p:spPr>
          <a:xfrm>
            <a:off x="3131840" y="3285785"/>
            <a:ext cx="2880320" cy="10073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Ресурсы семьи</a:t>
            </a:r>
            <a:endParaRPr lang="ru-RU" sz="2600" b="1" dirty="0"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599184" y="3789437"/>
            <a:ext cx="532656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572000" y="4368205"/>
            <a:ext cx="17528" cy="543736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065585" y="3789437"/>
            <a:ext cx="576064" cy="1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98782" y="3169300"/>
            <a:ext cx="2000402" cy="142988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Фи-</a:t>
            </a:r>
            <a:r>
              <a:rPr lang="ru-RU" sz="2600" b="1" dirty="0" err="1" smtClean="0"/>
              <a:t>нансо</a:t>
            </a:r>
            <a:r>
              <a:rPr lang="ru-RU" sz="2600" b="1" dirty="0" smtClean="0"/>
              <a:t>-вые</a:t>
            </a:r>
            <a:endParaRPr lang="ru-RU" sz="26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527540" y="4726783"/>
            <a:ext cx="0" cy="37031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7565" y="5097099"/>
            <a:ext cx="1691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Деньги</a:t>
            </a:r>
            <a:endParaRPr lang="ru-RU" sz="2600" dirty="0"/>
          </a:p>
        </p:txBody>
      </p:sp>
      <p:sp>
        <p:nvSpPr>
          <p:cNvPr id="44" name="Овал 43"/>
          <p:cNvSpPr/>
          <p:nvPr/>
        </p:nvSpPr>
        <p:spPr>
          <a:xfrm>
            <a:off x="2602452" y="4911941"/>
            <a:ext cx="4021776" cy="64633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/>
              <a:t>материальные</a:t>
            </a:r>
            <a:endParaRPr lang="ru-RU" sz="2600" b="1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4554472" y="5728740"/>
            <a:ext cx="0" cy="37031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078415" y="5974104"/>
            <a:ext cx="29871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Предметы быта</a:t>
            </a:r>
            <a:endParaRPr lang="ru-RU" sz="2600" dirty="0"/>
          </a:p>
        </p:txBody>
      </p:sp>
      <p:sp>
        <p:nvSpPr>
          <p:cNvPr id="47" name="Овал 46"/>
          <p:cNvSpPr/>
          <p:nvPr/>
        </p:nvSpPr>
        <p:spPr>
          <a:xfrm>
            <a:off x="6641649" y="3210672"/>
            <a:ext cx="1872208" cy="115753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/>
              <a:t>Трудо</a:t>
            </a:r>
            <a:r>
              <a:rPr lang="ru-RU" sz="2600" b="1" dirty="0" smtClean="0"/>
              <a:t>-вые</a:t>
            </a:r>
            <a:endParaRPr lang="ru-RU" sz="2600" b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7577753" y="4508093"/>
            <a:ext cx="0" cy="37031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85024" y="4878409"/>
            <a:ext cx="1694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/>
              <a:t>Труд членов семьи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119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41" grpId="0"/>
      <p:bldP spid="44" grpId="0" animBg="1"/>
      <p:bldP spid="46" grpId="0"/>
      <p:bldP spid="47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хозяйствовать по правилам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3985668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чёные утверждают, что семейное </a:t>
            </a:r>
            <a:r>
              <a:rPr lang="ru-RU" sz="2600" b="1" dirty="0" err="1" smtClean="0"/>
              <a:t>хозяйст</a:t>
            </a:r>
            <a:r>
              <a:rPr lang="ru-RU" sz="2600" b="1" dirty="0" smtClean="0"/>
              <a:t>-во необходимо вести по правилам.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/>
              <a:t>реческое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 «экономика» обозначает «умение вести домашнее хозяйство»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600" b="1" dirty="0" smtClean="0"/>
              <a:t>есурсы семьи как правило ограничены. Их не всегда хватает на удовлетворение расту-</a:t>
            </a:r>
            <a:r>
              <a:rPr lang="ru-RU" sz="2600" b="1" dirty="0" err="1" smtClean="0"/>
              <a:t>щих</a:t>
            </a:r>
            <a:r>
              <a:rPr lang="ru-RU" sz="2600" b="1" dirty="0" smtClean="0"/>
              <a:t> потребностей.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тобы беречь и приумножать достаток се-</a:t>
            </a:r>
            <a:r>
              <a:rPr lang="ru-RU" sz="2600" b="1" dirty="0" err="1" smtClean="0"/>
              <a:t>мьи</a:t>
            </a:r>
            <a:r>
              <a:rPr lang="ru-RU" sz="2600" b="1" dirty="0" smtClean="0"/>
              <a:t>, важно не только много зарабатывать, но и знать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ведения хозяйства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97057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265</TotalTime>
  <Words>480</Words>
  <Application>Microsoft Office PowerPoint</Application>
  <PresentationFormat>Экран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Семейное хозяйство</vt:lpstr>
      <vt:lpstr>План урока:</vt:lpstr>
      <vt:lpstr>Презентация PowerPoint</vt:lpstr>
      <vt:lpstr>Презентация PowerPoint</vt:lpstr>
      <vt:lpstr>Семейные заботы</vt:lpstr>
      <vt:lpstr>Презентация PowerPoint</vt:lpstr>
      <vt:lpstr>Каким должен быть хозяин дома?</vt:lpstr>
      <vt:lpstr>Презентация PowerPoint</vt:lpstr>
      <vt:lpstr>Как хозяйствовать по правилам</vt:lpstr>
      <vt:lpstr>Презентация PowerPoint</vt:lpstr>
      <vt:lpstr>Давай повторим главное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30</cp:revision>
  <dcterms:created xsi:type="dcterms:W3CDTF">2012-07-13T15:29:53Z</dcterms:created>
  <dcterms:modified xsi:type="dcterms:W3CDTF">2012-11-12T19:43:37Z</dcterms:modified>
</cp:coreProperties>
</file>