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1" r:id="rId6"/>
    <p:sldId id="262" r:id="rId7"/>
    <p:sldId id="257" r:id="rId8"/>
    <p:sldId id="264" r:id="rId9"/>
    <p:sldId id="267" r:id="rId10"/>
    <p:sldId id="268" r:id="rId11"/>
    <p:sldId id="269" r:id="rId12"/>
    <p:sldId id="270" r:id="rId13"/>
    <p:sldId id="25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D1FE3-175D-4718-A787-FFCF3F5A73B2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EFFA-BC35-4430-92A9-2AD1E32AE9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04863"/>
          </a:xfrm>
        </p:spPr>
        <p:txBody>
          <a:bodyPr>
            <a:noAutofit/>
          </a:bodyPr>
          <a:lstStyle/>
          <a:p>
            <a:r>
              <a:rPr lang="ru-RU" sz="8000" dirty="0" smtClean="0"/>
              <a:t>Минск-город герой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93610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 </a:t>
            </a:r>
            <a:r>
              <a:rPr lang="ru-RU" smtClean="0"/>
              <a:t>11 в.Руководитель Бойкова</a:t>
            </a:r>
            <a:r>
              <a:rPr lang="ru-RU" dirty="0" smtClean="0"/>
              <a:t> ВЮ.</a:t>
            </a:r>
            <a:endParaRPr lang="ru-RU" dirty="0"/>
          </a:p>
        </p:txBody>
      </p:sp>
      <p:pic>
        <p:nvPicPr>
          <p:cNvPr id="1028" name="Picture 4" descr="C:\Documents and Settings\ШК489\Рабочий стол\минск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04056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заводе имени </a:t>
            </a:r>
            <a:r>
              <a:rPr lang="ru-RU" sz="2400" dirty="0" err="1" smtClean="0"/>
              <a:t>Мясникова</a:t>
            </a:r>
            <a:r>
              <a:rPr lang="ru-RU" sz="2400" dirty="0" smtClean="0"/>
              <a:t>, который был оккупирован немцами, советские граждане организовали несколько взрывов, благодаря чему была приостановлена работа предприятия на несколько дней. Подпольной комсомольской группе «Андрюша», которую возглавлял Николай </a:t>
            </a:r>
            <a:r>
              <a:rPr lang="ru-RU" sz="2400" dirty="0" err="1" smtClean="0"/>
              <a:t>Кедышко</a:t>
            </a:r>
            <a:r>
              <a:rPr lang="ru-RU" sz="2400" dirty="0" smtClean="0"/>
              <a:t>, удалось провести свыше сорока диверсий. Например, на оккупированном хлебозаводе подпольщиками были выведены из строя конвейер и электромоторы, в результате чего была прекращена выпечка хлеба для немецких солдат.</a:t>
            </a:r>
            <a:endParaRPr lang="ru-RU" sz="2400" dirty="0"/>
          </a:p>
        </p:txBody>
      </p:sp>
      <p:pic>
        <p:nvPicPr>
          <p:cNvPr id="9220" name="Picture 4" descr="C:\Documents and Settings\ШК489\Рабочий стол\минск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1409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Связавшись с работником электростанции, им удалось подорвать одну из турбин, после чего советский инженер был схвачен и публично казнен на виселице. Группа Николая </a:t>
            </a:r>
            <a:r>
              <a:rPr lang="ru-RU" dirty="0" err="1" smtClean="0"/>
              <a:t>Кедышко</a:t>
            </a:r>
            <a:r>
              <a:rPr lang="ru-RU" dirty="0" smtClean="0"/>
              <a:t> убила более 60 вражеских солдат, в том числе и офицеров, а также им удалось передать советским партизанам множество оружия и переправить много военнопленных и граждан СССР.</a:t>
            </a:r>
            <a:endParaRPr lang="ru-RU" dirty="0"/>
          </a:p>
        </p:txBody>
      </p:sp>
      <p:pic>
        <p:nvPicPr>
          <p:cNvPr id="10242" name="Picture 2" descr="C:\Documents and Settings\ШК489\Рабочий стол\минск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632848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Среди советских героев было немало женщин. В июле 1942 года, выполняя поручение ЦК ЛКСМБ, студентка Минского </a:t>
            </a:r>
            <a:r>
              <a:rPr lang="ru-RU" dirty="0" err="1" smtClean="0"/>
              <a:t>пед</a:t>
            </a:r>
            <a:r>
              <a:rPr lang="ru-RU" dirty="0" smtClean="0"/>
              <a:t>. института Любовь </a:t>
            </a:r>
            <a:r>
              <a:rPr lang="ru-RU" dirty="0" err="1" smtClean="0"/>
              <a:t>Гайдученко</a:t>
            </a:r>
            <a:r>
              <a:rPr lang="ru-RU" dirty="0" smtClean="0"/>
              <a:t> проникла в тыл врага, присоединившись к подпольной комсомольской группе </a:t>
            </a:r>
            <a:r>
              <a:rPr lang="ru-RU" dirty="0" err="1" smtClean="0"/>
              <a:t>межрайцентра</a:t>
            </a:r>
            <a:r>
              <a:rPr lang="ru-RU" dirty="0" smtClean="0"/>
              <a:t> в городе Минске. Благодаря </a:t>
            </a:r>
            <a:r>
              <a:rPr lang="ru-RU" dirty="0" err="1" smtClean="0"/>
              <a:t>Гайдученко</a:t>
            </a:r>
            <a:r>
              <a:rPr lang="ru-RU" dirty="0" smtClean="0"/>
              <a:t> было организовано множество подпольных комсомольских отрядов, которые под ее руководством реализовали несколько масштабных диверсий: сожгли ряд немецких продовольственных складов, где находилось множество хлеба, а также передали большое количество оружия и советских военнопленных партизанским отрядам</a:t>
            </a:r>
            <a:endParaRPr lang="ru-RU" dirty="0"/>
          </a:p>
        </p:txBody>
      </p:sp>
      <p:pic>
        <p:nvPicPr>
          <p:cNvPr id="11266" name="Picture 2" descr="C:\Documents and Settings\ШК489\Рабочий стол\минск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0"/>
            <a:ext cx="4499992" cy="6858000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i="1" dirty="0"/>
              <a:t>Ночью 22 мая 1943 г., Любовь </a:t>
            </a:r>
            <a:r>
              <a:rPr lang="ru-RU" sz="6000" i="1" dirty="0" err="1"/>
              <a:t>Гайдученко</a:t>
            </a:r>
            <a:r>
              <a:rPr lang="ru-RU" sz="6000" i="1" dirty="0"/>
              <a:t> героически погибла во время немецкой засады - раненая в ногу, она до конца отбивалась от своих врагов, расстреливая их до последнего патрона. Не желая сдаваться, Любовь выстрелила последней пулей себе в голову. В ту ночь она возвращалась с очередного задания с двумя боевыми товарищами. Проводимые диверсионные мероприятия советскими патриотами в городе Минске, наносили огромный ущерб фашисткой армии. Уничтожая различные коммуникации, немецкую технику и живую силу врага – патриоты родины наводили ужас на немецких солдат</a:t>
            </a:r>
            <a:r>
              <a:rPr lang="ru-RU" sz="6000" i="1" dirty="0" smtClean="0"/>
              <a:t>.</a:t>
            </a:r>
            <a:endParaRPr lang="ru-RU" sz="6000" dirty="0"/>
          </a:p>
        </p:txBody>
      </p:sp>
      <p:pic>
        <p:nvPicPr>
          <p:cNvPr id="12290" name="Picture 2" descr="C:\Documents and Settings\ШК489\Рабочий стол\родина ма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172819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После победы советской армии над оккупантами, 3 июля 1944 г., - Минск был освобожден. Этот день считается историческим событием для Белоруссии. С того времени эту дату отмечают, как День Независимости Республики Беларусь. В 1974 г. Минску за заслуги граждан города было присвоено высокое звание «города-героя»</a:t>
            </a:r>
            <a:endParaRPr lang="ru-RU" dirty="0"/>
          </a:p>
        </p:txBody>
      </p:sp>
      <p:pic>
        <p:nvPicPr>
          <p:cNvPr id="4099" name="Picture 3" descr="C:\Documents and Settings\ШК489\Рабочий стол\m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5649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первых дней Отечественной войны 1941 г. город Минск был атакован Германской авиацией, в результате чего понес большие потери. В течение недели советская армия отражала атаки врага, но эти попытки были тщетными – на шестой день фашистам удалось прорвать оборону города.</a:t>
            </a:r>
            <a:endParaRPr lang="ru-RU" dirty="0"/>
          </a:p>
        </p:txBody>
      </p:sp>
      <p:pic>
        <p:nvPicPr>
          <p:cNvPr id="6146" name="Picture 2" descr="C:\Documents and Settings\ШК489\Рабочий стол\минск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30" y="0"/>
            <a:ext cx="8640342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8892480" cy="25649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протяжении трехлетней оккупации немцы убили 400 тысяч жителей Минска и его окрестностей, а также разрушили городские строения, превратив город в руины. Было уничтожено более 80% жилых домов, разрушены фабрики и заводы, электростанции, театры и учебные учреждения. Несмотря на огромное давление со стороны оккупантов, патриотический настрой горожан не был сломлен.</a:t>
            </a:r>
            <a:endParaRPr lang="ru-RU" dirty="0"/>
          </a:p>
        </p:txBody>
      </p:sp>
      <p:pic>
        <p:nvPicPr>
          <p:cNvPr id="7171" name="Picture 3" descr="C:\Documents and Settings\ШК489\Рабочий стол\минс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80720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 временем г. Минск и Минская область стали центром патриотического движения в Белоруссии. Так, в 1943 г. во время немецкого наступления на Москву, со стороны Курска была проведена так называемая «рельсовая война», организованная в Минской области по совместному плану ЦК КП (б)Б и Минского подпольного обкома КП (б)Б. В результате этого, Красной Армии удалось уничтожить врага и развить наступательную тактику на юге страны.</a:t>
            </a:r>
            <a:endParaRPr lang="ru-RU" sz="2400" dirty="0"/>
          </a:p>
        </p:txBody>
      </p:sp>
      <p:pic>
        <p:nvPicPr>
          <p:cNvPr id="4" name="Содержимое 3" descr="http://www.gpw-65.ru/images/stories/goroda/mins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9396536" cy="26369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Немецкая армия принесла неисчислимые страдания и нанесла разрушительный ущерб городу: взорвали и сожгли лучшие здания, разрушили почти все научно-исследовательские институты, уничтожили 23 крупнейших предприятий города, библиотеки, высшие учебные заведения, музеи, театры, Академию наук, школы, клубы и т.д. Помимо этого, они организовали множество лагерей, в которых зверски убили и замучили сотни тысяч людей, смело боровшихся против фашистов.</a:t>
            </a:r>
            <a:endParaRPr lang="ru-RU" dirty="0"/>
          </a:p>
        </p:txBody>
      </p:sp>
      <p:pic>
        <p:nvPicPr>
          <p:cNvPr id="2050" name="Picture 2" descr="C:\Documents and Settings\ШК489\Рабочий стол\минс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ШК489\Рабочий стол\минс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92887" cy="589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4149080"/>
            <a:ext cx="9144000" cy="270892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858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Помимо уничтожения советских граждан, оккупанты проводили масштабную охоту на евреев, проживавших в окрестностях Минска и в самом городе. Загоняя их в специальные лагеря – гетто, немцы постепенно уничтожили и замучили более 100 тысяч евреев. Многочисленные виселицы с надписью «Повешен как партизан» - свидетельствует о жестокой схватке минчан со своим врагом. Такие виселицы были размещены по всему городу: возле Дома Красной Армии, у театра оперы и балета, у пассажирского вокзала, а также на центральных улицах Минска</a:t>
            </a:r>
            <a:endParaRPr lang="ru-RU" dirty="0"/>
          </a:p>
        </p:txBody>
      </p:sp>
      <p:pic>
        <p:nvPicPr>
          <p:cNvPr id="4" name="Рисунок 3" descr="http://www.gpw-65.ru/images/stories/gerb/gerb%20mins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 герой не отступил от жестокой схватки с врагом и не сдался, а героически противостал против своих оккупантов. Ради победы и свободы десятки тысяч сыновей и дочерей столицы БССР доверили свою судьбу партизанскому движению Белоруссии. В период с сентября 1943 г. по июль 1944 г. было отданы в партизаны около двухсот тысяч человек города. Оставшиеся часть населения подпольно вела борьбу против захватчиков</a:t>
            </a:r>
            <a:endParaRPr lang="ru-RU" dirty="0"/>
          </a:p>
        </p:txBody>
      </p:sp>
      <p:pic>
        <p:nvPicPr>
          <p:cNvPr id="5122" name="Picture 2" descr="C:\Documents and Settings\ШК489\Рабочий стол\минск 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944"/>
            <a:ext cx="7416824" cy="374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65973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неравном бою горожане отчаянно пытались нанести максимальный ущерб фашистам. 22 июня 1943 г., когда захватчики проводили торжественное мероприятие в городском театре, была подорвана мина, в результате чего были убиты тридцать и ранены сто немецких солдат. Чуть позже, в сентябре того же года, во время проведения немцами офицерского бала, в столовой была заложена и затем подорвана советская мина – убиты 18, ранены 54 и контужены 100 фашистских офицеров.</a:t>
            </a:r>
            <a:endParaRPr lang="ru-RU" sz="2400" dirty="0"/>
          </a:p>
        </p:txBody>
      </p:sp>
      <p:pic>
        <p:nvPicPr>
          <p:cNvPr id="8194" name="Picture 2" descr="C:\Documents and Settings\ШК489\Рабочий стол\минск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3275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751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Минск-город герой</vt:lpstr>
      <vt:lpstr>Слайд 2</vt:lpstr>
      <vt:lpstr>Слайд 3</vt:lpstr>
      <vt:lpstr>Со временем г. Минск и Минская область стали центром патриотического движения в Белоруссии. Так, в 1943 г. во время немецкого наступления на Москву, со стороны Курска была проведена так называемая «рельсовая война», организованная в Минской области по совместному плану ЦК КП (б)Б и Минского подпольного обкома КП (б)Б. В результате этого, Красной Армии удалось уничтожить врага и развить наступательную тактику на юге страны.</vt:lpstr>
      <vt:lpstr>Слайд 5</vt:lpstr>
      <vt:lpstr>Слайд 6</vt:lpstr>
      <vt:lpstr>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Минск-город герой</dc:title>
  <dc:creator>ШК489</dc:creator>
  <cp:lastModifiedBy>ШК489</cp:lastModifiedBy>
  <cp:revision>6</cp:revision>
  <dcterms:created xsi:type="dcterms:W3CDTF">2015-05-06T10:22:42Z</dcterms:created>
  <dcterms:modified xsi:type="dcterms:W3CDTF">2015-05-06T11:17:00Z</dcterms:modified>
</cp:coreProperties>
</file>