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5BAA-D1B7-46B1-A623-35C80C166EA7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18B2-39A5-4E81-9AEF-BD5E1B60F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351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1"/>
            <a:ext cx="5544616" cy="2132855"/>
          </a:xfrm>
        </p:spPr>
        <p:txBody>
          <a:bodyPr/>
          <a:lstStyle/>
          <a:p>
            <a:r>
              <a:rPr lang="ru-RU" b="1" dirty="0" smtClean="0"/>
              <a:t>ИСТОРИЯ  ПУГАЧЁВСКОГО  БУНТА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7e4e0948dI7Exd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e9f2624f4427e246d085ea93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168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d8d8_e06c4a5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e14d9f0582fedff6a55831fbd5f0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6948264" cy="38164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    Молодой человек, если записки мои попадутся  в твои руки, вспомни, что</a:t>
            </a:r>
          </a:p>
          <a:p>
            <a:pPr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лучшие и прочнейшие изменения суть те, которые происходят от улучшения нравов, без всяких насильственных потрясений.</a:t>
            </a:r>
          </a:p>
          <a:p>
            <a:pPr>
              <a:buNone/>
            </a:pPr>
            <a:r>
              <a:rPr lang="ru-RU" b="1" i="1" dirty="0" smtClean="0"/>
              <a:t>                                                А.С.Пушкин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155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39484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8" cy="6858000"/>
          </a:xfrm>
        </p:spPr>
      </p:pic>
      <p:pic>
        <p:nvPicPr>
          <p:cNvPr id="5" name="Рисунок 4" descr="yemelyan-pugach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98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ugach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Glava-6-Pugachjovsch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2-012-JAitskoe-kazachest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KSKAL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33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0" cy="6858000"/>
          </a:xfrm>
          <a:prstGeom prst="rect">
            <a:avLst/>
          </a:prstGeom>
        </p:spPr>
      </p:pic>
      <p:pic>
        <p:nvPicPr>
          <p:cNvPr id="4" name="Содержимое 3" descr="1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 ПУГАЧЁВСКОГО  БУНТА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ПУГАЧЁВСКОГО  БУНТА</dc:title>
  <dc:creator>Таня</dc:creator>
  <cp:lastModifiedBy>Таня</cp:lastModifiedBy>
  <cp:revision>24</cp:revision>
  <dcterms:created xsi:type="dcterms:W3CDTF">2013-10-28T16:55:08Z</dcterms:created>
  <dcterms:modified xsi:type="dcterms:W3CDTF">2015-05-31T17:18:00Z</dcterms:modified>
</cp:coreProperties>
</file>