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8" r:id="rId5"/>
    <p:sldId id="260" r:id="rId6"/>
    <p:sldId id="269" r:id="rId7"/>
    <p:sldId id="261" r:id="rId8"/>
    <p:sldId id="264" r:id="rId9"/>
    <p:sldId id="262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мотивы лирики </a:t>
            </a:r>
            <a:br>
              <a:rPr lang="ru-RU" dirty="0" smtClean="0"/>
            </a:br>
            <a:r>
              <a:rPr lang="ru-RU" dirty="0" smtClean="0"/>
              <a:t>А.С. Пушкина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Презентация подготовлена учителем русского языка и литературы </a:t>
            </a:r>
            <a:r>
              <a:rPr lang="ru-RU" sz="2400" dirty="0" smtClean="0"/>
              <a:t>МКОУ </a:t>
            </a:r>
            <a:r>
              <a:rPr lang="ru-RU" sz="2400" dirty="0" smtClean="0"/>
              <a:t>СОШ № 1 г. Михайловки Гончаренко Н.М.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4250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</a:t>
            </a:r>
            <a:r>
              <a:rPr lang="ru-RU" dirty="0"/>
              <a:t>поэта и толпы. А. С. Пушкин осознает одиночество поэта в мире обывателей, которые не могут понять, а главное - оценить его творчество: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C00000"/>
                </a:solidFill>
              </a:rPr>
              <a:t>Поэт! не дорожи </a:t>
            </a:r>
            <a:r>
              <a:rPr lang="ru-RU" i="1" dirty="0" err="1">
                <a:solidFill>
                  <a:srgbClr val="C00000"/>
                </a:solidFill>
              </a:rPr>
              <a:t>любовию</a:t>
            </a:r>
            <a:r>
              <a:rPr lang="ru-RU" i="1" dirty="0">
                <a:solidFill>
                  <a:srgbClr val="C00000"/>
                </a:solidFill>
              </a:rPr>
              <a:t> народной.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Восторженных похвал пройдет минутный шум;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Услышишь суд глупца и смех толпы холодной,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Но ты останься тверд, спокоен и угрюм.</a:t>
            </a:r>
            <a:br>
              <a:rPr lang="ru-RU" i="1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82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поэте и поэзии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«Пророк» (1826)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Арион</a:t>
            </a:r>
            <a:r>
              <a:rPr lang="ru-RU" dirty="0" smtClean="0"/>
              <a:t>» (1827)</a:t>
            </a:r>
          </a:p>
          <a:p>
            <a:r>
              <a:rPr lang="ru-RU" dirty="0" smtClean="0"/>
              <a:t>«Памятник» (1836)</a:t>
            </a:r>
          </a:p>
          <a:p>
            <a:r>
              <a:rPr lang="ru-RU" dirty="0" smtClean="0"/>
              <a:t>«Поэт»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И долго буду тем любезен я народу,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Что </a:t>
            </a:r>
            <a:r>
              <a:rPr lang="ru-RU" i="1" dirty="0">
                <a:solidFill>
                  <a:srgbClr val="C00000"/>
                </a:solidFill>
              </a:rPr>
              <a:t>чувства добрые я лирой </a:t>
            </a:r>
            <a:r>
              <a:rPr lang="ru-RU" i="1" dirty="0" smtClean="0">
                <a:solidFill>
                  <a:srgbClr val="C00000"/>
                </a:solidFill>
              </a:rPr>
              <a:t>пробуждал,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Что </a:t>
            </a:r>
            <a:r>
              <a:rPr lang="ru-RU" i="1" dirty="0">
                <a:solidFill>
                  <a:srgbClr val="C00000"/>
                </a:solidFill>
              </a:rPr>
              <a:t>в мой жестокий век восславил я свободу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И </a:t>
            </a:r>
            <a:r>
              <a:rPr lang="ru-RU" i="1" dirty="0">
                <a:solidFill>
                  <a:srgbClr val="C00000"/>
                </a:solidFill>
              </a:rPr>
              <a:t>милость к падшим призывал. </a:t>
            </a:r>
          </a:p>
        </p:txBody>
      </p:sp>
    </p:spTree>
    <p:extLst>
      <p:ext uri="{BB962C8B-B14F-4D97-AF65-F5344CB8AC3E}">
        <p14:creationId xmlns:p14="http://schemas.microsoft.com/office/powerpoint/2010/main" val="3006245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Русская природа (пейзажная лирика)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«Зимнее утро»</a:t>
            </a:r>
          </a:p>
          <a:p>
            <a:r>
              <a:rPr lang="ru-RU" dirty="0" smtClean="0"/>
              <a:t>Картины русской природы в поэмах, в романе в стихах «Евгений Онегин»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80716"/>
            <a:ext cx="3848356" cy="300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1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Любовная лирика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«Я помню чудное мгновенье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«Я вас любил»</a:t>
            </a:r>
          </a:p>
          <a:p>
            <a:r>
              <a:rPr lang="ru-RU" dirty="0" smtClean="0"/>
              <a:t>«На холмах Грузии»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6400"/>
            <a:ext cx="3187136" cy="38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40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9350">
            <a:off x="642788" y="742147"/>
            <a:ext cx="2289115" cy="354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0233"/>
            <a:ext cx="2163503" cy="315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352">
            <a:off x="6082516" y="705340"/>
            <a:ext cx="2523948" cy="362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2234834" cy="31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22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Друзья, прекрасен наш союз!</a:t>
            </a:r>
            <a:br>
              <a:rPr lang="ru-RU" dirty="0" smtClean="0"/>
            </a:br>
            <a:r>
              <a:rPr lang="ru-RU" dirty="0" smtClean="0"/>
              <a:t>Лирика дружбы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«Пирующие студенты</a:t>
            </a:r>
            <a:r>
              <a:rPr lang="ru-RU" dirty="0" smtClean="0"/>
              <a:t>» (поэту 15 лет)</a:t>
            </a:r>
          </a:p>
          <a:p>
            <a:r>
              <a:rPr lang="ru-RU" dirty="0"/>
              <a:t>«19 октября</a:t>
            </a:r>
            <a:r>
              <a:rPr lang="ru-RU" dirty="0" smtClean="0"/>
              <a:t>» (1825)</a:t>
            </a:r>
          </a:p>
          <a:p>
            <a:r>
              <a:rPr lang="ru-RU" dirty="0"/>
              <a:t>«К Чаадаеву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«Пущину»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895310" cy="4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5831" y="5465397"/>
            <a:ext cx="144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П.А. Чаадаев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010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useumpushkin.ru/img/7.5Razdel.Puscthin.Res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1841"/>
            <a:ext cx="2273052" cy="295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useumpushkin.ru/img/8.5Razdel.Delvig.Res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97" y="2746155"/>
            <a:ext cx="22764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useumpushkin.ru/img/2.5Razdel.Bryullov.Zhukovsky.Resu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2261841"/>
            <a:ext cx="20574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3107" y="1638092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И.И. </a:t>
            </a:r>
            <a:r>
              <a:rPr lang="ru-RU" dirty="0" err="1" smtClean="0"/>
              <a:t>Пущин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48313" y="2077175"/>
            <a:ext cx="14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А.А. </a:t>
            </a:r>
            <a:r>
              <a:rPr lang="ru-RU" dirty="0" err="1" smtClean="0"/>
              <a:t>Дельвиг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2662" y="1802861"/>
            <a:ext cx="168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В.А. Жуковский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444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Вольнолюбивая лирика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</a:rPr>
              <a:t>Пока свободою горим, 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Пока </a:t>
            </a:r>
            <a:r>
              <a:rPr lang="ru-RU" sz="2400" i="1" dirty="0">
                <a:solidFill>
                  <a:srgbClr val="C00000"/>
                </a:solidFill>
              </a:rPr>
              <a:t>сердца для чести живы, 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Мой </a:t>
            </a:r>
            <a:r>
              <a:rPr lang="ru-RU" sz="2400" i="1" dirty="0">
                <a:solidFill>
                  <a:srgbClr val="C00000"/>
                </a:solidFill>
              </a:rPr>
              <a:t>друг, отчизне посвятим 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Души </a:t>
            </a:r>
            <a:r>
              <a:rPr lang="ru-RU" sz="2400" i="1" dirty="0">
                <a:solidFill>
                  <a:srgbClr val="C00000"/>
                </a:solidFill>
              </a:rPr>
              <a:t>прекрасные порывы!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 Чаадаеву»</a:t>
            </a:r>
          </a:p>
          <a:p>
            <a:r>
              <a:rPr lang="ru-RU" dirty="0" smtClean="0"/>
              <a:t>Ода «Вольность»</a:t>
            </a:r>
          </a:p>
          <a:p>
            <a:r>
              <a:rPr lang="ru-RU" dirty="0" smtClean="0"/>
              <a:t>«Деревня»</a:t>
            </a:r>
          </a:p>
          <a:p>
            <a:r>
              <a:rPr lang="ru-RU" dirty="0" smtClean="0"/>
              <a:t>Послание «В Сибирь»</a:t>
            </a:r>
          </a:p>
          <a:p>
            <a:r>
              <a:rPr lang="ru-RU" dirty="0" smtClean="0"/>
              <a:t>«К морю»</a:t>
            </a:r>
          </a:p>
          <a:p>
            <a:r>
              <a:rPr lang="ru-RU" dirty="0" smtClean="0"/>
              <a:t>«Из </a:t>
            </a:r>
            <a:r>
              <a:rPr lang="ru-RU" dirty="0" err="1" smtClean="0"/>
              <a:t>Пиндемонти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26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«Из </a:t>
            </a:r>
            <a:r>
              <a:rPr lang="ru-RU" dirty="0" err="1" smtClean="0"/>
              <a:t>Пиндемонти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Вершиной темы свободы становится стихотворение </a:t>
            </a:r>
            <a:r>
              <a:rPr lang="ru-RU" dirty="0" smtClean="0"/>
              <a:t>(«Из </a:t>
            </a:r>
            <a:r>
              <a:rPr lang="ru-RU" dirty="0" err="1" smtClean="0"/>
              <a:t>Пиндемонти</a:t>
            </a:r>
            <a:r>
              <a:rPr lang="ru-RU" smtClean="0"/>
              <a:t>»), </a:t>
            </a:r>
            <a:r>
              <a:rPr lang="ru-RU" dirty="0"/>
              <a:t>которое является гимном личной свободе. </a:t>
            </a:r>
            <a:r>
              <a:rPr lang="ru-RU" dirty="0" smtClean="0"/>
              <a:t>Строки</a:t>
            </a:r>
            <a:r>
              <a:rPr lang="ru-RU" dirty="0"/>
              <a:t>, посвященные воспеванию чести и достоинства человека: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C00000"/>
                </a:solidFill>
              </a:rPr>
              <a:t>Зависеть от царя, зависеть от народа -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Не все ли нам равно? Бог с ними.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Никому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Отчета не давать, себе лишь самому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Служить и угождать, для власти, для ливреи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Не гнуть ни совести, ни помыслов, ни шеи...</a:t>
            </a:r>
            <a:br>
              <a:rPr lang="ru-RU" i="1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49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Философская лирика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Молодой лирик воспринимал смерть очень трагично, но сознавал, что жизнь не </a:t>
            </a:r>
            <a:r>
              <a:rPr lang="ru-RU" sz="1600" dirty="0" smtClean="0"/>
              <a:t>прекращается.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Здравствуй</a:t>
            </a:r>
            <a:r>
              <a:rPr lang="ru-RU" sz="1600" b="1" dirty="0">
                <a:solidFill>
                  <a:srgbClr val="C00000"/>
                </a:solidFill>
              </a:rPr>
              <a:t>, племя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Молодое, незнакомое! не я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Увижу твой могучий поздний возраст,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Когда перерастешь моих знакомцев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И старую главу их заслонишь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От глаз прохожего. Но пусть мой внук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Услышит ваш приветный шум, когда,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 приятельской беседы возвращаясь,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Веселых и приятных мыслей полон,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Пройдет он мимо вас во мраке ночи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И обо мне вспомянет.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Проблема времени и </a:t>
            </a:r>
            <a:r>
              <a:rPr lang="ru-RU" dirty="0" smtClean="0"/>
              <a:t>вечности - </a:t>
            </a:r>
            <a:r>
              <a:rPr lang="ru-RU" dirty="0"/>
              <a:t>одна из главных проблем в философской лирике А. С. Пушкина.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572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</TotalTime>
  <Words>297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Основные мотивы лирики  А.С. Пушкина</vt:lpstr>
      <vt:lpstr>Русская природа (пейзажная лирика)</vt:lpstr>
      <vt:lpstr>Любовная лирика</vt:lpstr>
      <vt:lpstr>Презентация PowerPoint</vt:lpstr>
      <vt:lpstr>Друзья, прекрасен наш союз! Лирика дружбы</vt:lpstr>
      <vt:lpstr>Презентация PowerPoint</vt:lpstr>
      <vt:lpstr>Вольнолюбивая лирика</vt:lpstr>
      <vt:lpstr>«Из Пиндемонти»</vt:lpstr>
      <vt:lpstr>Философская лирика</vt:lpstr>
      <vt:lpstr>Презентация PowerPoint</vt:lpstr>
      <vt:lpstr>О поэте и поэзии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мотивы лирики  А.С. Пушкина</dc:title>
  <dc:creator>admin</dc:creator>
  <cp:lastModifiedBy>admin</cp:lastModifiedBy>
  <cp:revision>13</cp:revision>
  <dcterms:created xsi:type="dcterms:W3CDTF">2013-11-10T15:12:34Z</dcterms:created>
  <dcterms:modified xsi:type="dcterms:W3CDTF">2015-06-04T17:41:06Z</dcterms:modified>
</cp:coreProperties>
</file>