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76A06-8D26-4A44-9648-85289D63ABF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2A54-1B7E-4550-974C-C66776D169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27584" y="1963444"/>
            <a:ext cx="75608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Итоговый тест по МХК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класс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К какому из художников принадлежат данные картины «Бульвар Капуцинок в Париже», «Кувшинки», «Впечатление. Восход Солнца», «Стог сена в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Живерни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Э.Мане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К.Моне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Э.Дега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Кто из художников – импрессионистов успешно использовал приёмы будущего кино – деление на кадры, наезд камеры, показ фрагментов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К.Моне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Э.Дега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О.Ренуар     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Кто был во главе «Товарищества передвижных художественных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выставок»?</a:t>
            </a:r>
          </a:p>
          <a:p>
            <a:pPr lvl="0"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В.Г.Перов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Н.А.Ярошенко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И.Н. Крамской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)  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И.И.Шишкин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Кто является художником картины «Бурлаки на Волге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»?</a:t>
            </a:r>
          </a:p>
          <a:p>
            <a:pPr lvl="0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В.Д.Полевой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В.Н.Суриков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Н.А.Ярошенко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И.Е.Репин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Соотнеси картины и их авторов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А) «Крестный ход в Курской губернии»	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) И.И.Шишкин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Б) «Кочегар»					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) И.И.Левитан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В)  «Мина Моисеев»				3) Н.А.Ярошенко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Г) «Лесные дали»				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) И.Н.Крамской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Д) «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Владимирка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»				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) И.Е.Репин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5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 какому жанру относится картина И.Е.Репина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Иван Грозный и сын его Иван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»?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исторический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жанр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изображение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народа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портрет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Г)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мифический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жанр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9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О какой картине идёт речь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? 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 этой картине отражены последствия бунта стрельцов, поддержавших в 1698г. царевну Софию и выступивших против законной власти, принадлежавшей её младшему  брату -  Петру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Кто автор картины «Проводы покойника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»?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Н.А.Ярошенко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В.Г.Перов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И.Н.Крамской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Г)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И.Е.Репин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Кого называли «певцом русского леса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»? 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 И.И.Шишкина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Н.А.Ярошенко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В.В.Верещагин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Г)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В.М.Васнецов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7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Какая тема была самая главная в творчестве И.Е.Репина?</a:t>
            </a: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А) портрет</a:t>
            </a: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Б) изображение народа</a:t>
            </a: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В) историческая тема</a:t>
            </a: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Г) мифологическая 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052736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Назовите автора картины «Олимпия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»:</a:t>
            </a:r>
          </a:p>
          <a:p>
            <a:pPr lvl="0" algn="ctr"/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Клод Моне</a:t>
            </a: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Эдуард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Мане</a:t>
            </a:r>
          </a:p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Эдгар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Дега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7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«Он выразил не только страдание людей каторжного труда, но и грозную общественную силу».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какой картине идёт речь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Крестный ход в Курской губернии»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Бурлаки на Волге»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Запорожцы пишут письмо турецкому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султану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Иван Грозный и сын его Иван»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55576" y="437628"/>
            <a:ext cx="74168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Отметьте работы И.Е.Репина: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А)   портрет Л.Н.Толстого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Б)   «Меньшиков в Берёзове»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В)   «Боярыня Морозова»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Г)    портрет М.П.Мусорского.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К композиторам «Могучей кучки» относится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А.Г.Бородин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П.И.Чайковский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М.И.Глинка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Соотнесите автора и название произведения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М.А.Балакирев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) Ночь на Лысой горе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Б) А.П.Бородин		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) Король лир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В) М.П.Мусоргской	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) Князь Игорь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Н.А.Римский           4) Борис Годунов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   – Корсаков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1" y="1484784"/>
            <a:ext cx="6480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Кто автор произведения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Царская невеста»?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1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Сколько симфоний написал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П.И.Чайковский?</a:t>
            </a: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8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		б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3		в)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6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 каком балете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Г.А.Ларош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писал: 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 По музыке…… - лучший балет, который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я когда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</a:rPr>
              <a:t>нибудь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 слышал… Мелодия одна другой пластичней, певучей и увлекательней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78903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А) «Спящая Красавица»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Б) «Лебединое озеро»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В) «Садко»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Сколько лет А.П.Бородин работал над оперой «Князь Игорь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»?</a:t>
            </a:r>
          </a:p>
          <a:p>
            <a:pPr lvl="0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А) 20			б) 7			в) 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Кто автор сюиты «Картина с выставки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»?</a:t>
            </a:r>
          </a:p>
          <a:p>
            <a:pPr lvl="0" algn="ctr"/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М.П.Мусоргской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П.И.Чайковский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Н.А.Римский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– Корсаков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 этой опере отражены события жестоких времён монгольского нашествия на русские земли.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Что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это за опера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lvl="0"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Шехерезада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Царская невеста»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«Снегурочка»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Сказание о невидимом граде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Китеже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 какой картине идёт речь: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 Многочисленная охрана бессильна перед натиском разъярённой толпы. На следующий день картину размещают так высоко, чтобы возмущённая публика не смогла в ярости пронзить её острым зонтиком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	А)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Завтрак на траве»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	Б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«Абсент»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	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«Олимпия»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 каком году П.И.Чайковский создал музыку к балету «Спящая красавица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»?</a:t>
            </a: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А) 1889г		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              б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) 1888г		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) 1878г		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              г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) 1886г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200" b="1" dirty="0">
                <a:solidFill>
                  <a:schemeClr val="accent1">
                    <a:lumMod val="75000"/>
                  </a:schemeClr>
                </a:solidFill>
              </a:rPr>
              <a:t>Напишите имя «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короля комедии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</a:rPr>
              <a:t>» в немом кинематографе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6" y="1426345"/>
          <a:ext cx="8136901" cy="4030450"/>
        </p:xfrm>
        <a:graphic>
          <a:graphicData uri="http://schemas.openxmlformats.org/drawingml/2006/table">
            <a:tbl>
              <a:tblPr/>
              <a:tblGrid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2404"/>
                <a:gridCol w="543245"/>
              </a:tblGrid>
              <a:tr h="510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5а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«Утро стрелецкой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казни»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А-2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Б-3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В-1,4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Римский- Корсаков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Чаплин</a:t>
                      </a:r>
                    </a:p>
                  </a:txBody>
                  <a:tcPr marL="68041" marR="680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627784" y="238664"/>
            <a:ext cx="39604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Ключ к работе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Что означает понятие «импрессионизм» в переводе с французского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impression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lvl="0" algn="ctr"/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восторг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впечатление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восхищение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Одна из особенностей живописного языка импрессионистов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изображение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исторических событий;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фронтальность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композиции;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техника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пастели.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Назовите картину художника Огюста Ренуара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0" algn="ctr"/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«Голубые танцовщицы»</a:t>
            </a: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Качели»</a:t>
            </a:r>
          </a:p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Абсент»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1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Соотнесите название картины 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их автора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0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А) Э.Мане	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1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) «Впечатление. Восход солнца»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Б) К.Моне	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2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) «Голубые танцовщицы»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В) Э.Дега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3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) «Олимпия»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83884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«Вольный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воздух»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от французского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pleiair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) для художников – импрессионистов это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пленер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пастель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передача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Как называлась выставка картин, открытая 15 мая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1863 г?</a:t>
            </a:r>
            <a:endParaRPr lang="ru-RU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А)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Салон импрессионистов»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Б)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Салон отверженных»</a:t>
            </a:r>
          </a:p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В)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Постимпрессионизм»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787</Words>
  <Application>Microsoft Office PowerPoint</Application>
  <PresentationFormat>Экран (4:3)</PresentationFormat>
  <Paragraphs>228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2015-05-19T16:48:21Z</dcterms:created>
  <dcterms:modified xsi:type="dcterms:W3CDTF">2015-05-19T17:46:56Z</dcterms:modified>
</cp:coreProperties>
</file>