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2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4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9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0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8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0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0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3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3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6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5F819-7C45-4933-84CD-DC5138E3CC63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5BA1-3585-4323-87F4-80D0610CD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8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02624" cy="141277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Крестово-купольные храмы.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77272"/>
            <a:ext cx="8784976" cy="72008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Тип христианского храма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80020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Бази́лика</a:t>
            </a:r>
            <a:r>
              <a:rPr lang="ru-RU" sz="2400" dirty="0" smtClean="0"/>
              <a:t> (</a:t>
            </a:r>
            <a:r>
              <a:rPr lang="ru-RU" sz="2400" dirty="0" err="1" smtClean="0"/>
              <a:t>базили́ка</a:t>
            </a:r>
            <a:r>
              <a:rPr lang="ru-RU" sz="2400" dirty="0" smtClean="0"/>
              <a:t>; греч. βα</a:t>
            </a:r>
            <a:r>
              <a:rPr lang="ru-RU" sz="2400" dirty="0" err="1" smtClean="0"/>
              <a:t>σιλική</a:t>
            </a:r>
            <a:r>
              <a:rPr lang="ru-RU" sz="2400" dirty="0" smtClean="0"/>
              <a:t> — «дом </a:t>
            </a:r>
            <a:r>
              <a:rPr lang="ru-RU" sz="2400" dirty="0" err="1" smtClean="0"/>
              <a:t>базилевса</a:t>
            </a:r>
            <a:r>
              <a:rPr lang="ru-RU" sz="2400" dirty="0" smtClean="0"/>
              <a:t>, царский дом») — тип строения прямоугольной формы, которое состоит из нечётного числа (1, 3 или 5) различных по высоте нефов.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984776" cy="46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62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Конструкция базилики имела символическое значение: церковь, согласно христианскому вероучению, – это тело Христа, принёсшего добровольную жертву во искупление людских грехов. Неф (лат. </a:t>
            </a:r>
            <a:r>
              <a:rPr lang="ru-RU" sz="2400" dirty="0" err="1" smtClean="0"/>
              <a:t>navis</a:t>
            </a:r>
            <a:r>
              <a:rPr lang="ru-RU" sz="2400" dirty="0" smtClean="0"/>
              <a:t> – корабль) – символ спасения человеческих душ. Апсида с алтарём ориентирована на восток, где восходит солнце («</a:t>
            </a:r>
            <a:r>
              <a:rPr lang="ru-RU" sz="2400" dirty="0" err="1" smtClean="0"/>
              <a:t>незаходимым</a:t>
            </a:r>
            <a:r>
              <a:rPr lang="ru-RU" sz="2400" dirty="0" smtClean="0"/>
              <a:t> солнцем» называли Христа). Главный вход находился в западной части храма. На стене над входом обычно помещали сцены Страшного суда. Двигаясь к алтарю, верующие как бы проходили путь покаяния и очищения, дающий человеку надежду войти в Царствие Небесное.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931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3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61206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Этот древнейший тип храма, пришедший на Русь из Византии вместе с христианством, был воспринят как уже сложившаяся архитектурная система. До XVI в. такие храмы доминировали в русском каменном зодчестве.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615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250706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Основу крестово-купольной системы составляет прямоугольный объем, образованный стенами здания. Внутри находятся четыре свободно стоящих столба, соединенных со стенами и между собой арками, несущими своды. Они поддерживают световой барабан с куполом, переходы к которому заполнены парусами. К центральному квадрату примыкают четыре прямоугольных конца, перекрытые цилиндрическими сводами и ориентированные по сторонам света. Восточный конец завершается полукруглой нишей (апсидой), в которой находится алтарь. Угловые помещения между концами креста перекрыты сводами той или иной формы. Восточные угловые помещения, где располагаются </a:t>
            </a:r>
            <a:r>
              <a:rPr lang="ru-RU" sz="2400" dirty="0" err="1" smtClean="0"/>
              <a:t>дьяконник</a:t>
            </a:r>
            <a:r>
              <a:rPr lang="ru-RU" sz="2400" dirty="0" smtClean="0"/>
              <a:t> и жертвенник, тоже, как правило, завершаются апсидами. Таково основное композиционное ядро крестово-купольного храма.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764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Покрова на Нерли.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19412"/>
            <a:ext cx="241886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1"/>
            <a:ext cx="2688482" cy="355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06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 расширении в южную и северную стороны здание храма становится пятинефным и имеет уже очень сложную композицию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В западном конце крестово-купольного храма часто сооружаются хоры, опирающиеся на крайние западные столбы.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229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Крестово-купольные четырехстолпные храмы простого и усложненного типов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971809" cy="30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270357" cy="244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85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44827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Шестистолпные крестово-купольные храмы простого и усложненного типов.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 увеличении длины здания в западном направлении, требующем соответствующего удлинения свода центрального нефа и, следовательно, введения дополнительных несущих столбов, создаются шести- и восьмистолпный варианты крестово-купольного храма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11029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332211" cy="306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88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0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65618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Базиликальные храмы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37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314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Крестово-купольные храмы.</vt:lpstr>
      <vt:lpstr>Этот древнейший тип храма, пришедший на Русь из Византии вместе с христианством, был воспринят как уже сложившаяся архитектурная система. До XVI в. такие храмы доминировали в русском каменном зодчестве. </vt:lpstr>
      <vt:lpstr>Основу крестово-купольной системы составляет прямоугольный объем, образованный стенами здания. Внутри находятся четыре свободно стоящих столба, соединенных со стенами и между собой арками, несущими своды. Они поддерживают световой барабан с куполом, переходы к которому заполнены парусами. К центральному квадрату примыкают четыре прямоугольных конца, перекрытые цилиндрическими сводами и ориентированные по сторонам света. Восточный конец завершается полукруглой нишей (апсидой), в которой находится алтарь. Угловые помещения между концами креста перекрыты сводами той или иной формы. Восточные угловые помещения, где располагаются дьяконник и жертвенник, тоже, как правило, завершаются апсидами. Таково основное композиционное ядро крестово-купольного храма.</vt:lpstr>
      <vt:lpstr>Церковь Покрова на Нерли.</vt:lpstr>
      <vt:lpstr>При расширении в южную и северную стороны здание храма становится пятинефным и имеет уже очень сложную композицию   В западном конце крестово-купольного храма часто сооружаются хоры, опирающиеся на крайние западные столбы. </vt:lpstr>
      <vt:lpstr> Крестово-купольные четырехстолпные храмы простого и усложненного типов</vt:lpstr>
      <vt:lpstr> Шестистолпные крестово-купольные храмы простого и усложненного типов.  При увеличении длины здания в западном направлении, требующем соответствующего удлинения свода центрального нефа и, следовательно, введения дополнительных несущих столбов, создаются шести- и восьмистолпный варианты крестово-купольного храма </vt:lpstr>
      <vt:lpstr>Презентация PowerPoint</vt:lpstr>
      <vt:lpstr>Базиликальные храмы</vt:lpstr>
      <vt:lpstr>Бази́лика (базили́ка; греч. βασιλική — «дом базилевса, царский дом») — тип строения прямоугольной формы, которое состоит из нечётного числа (1, 3 или 5) различных по высоте нефов.</vt:lpstr>
      <vt:lpstr>Конструкция базилики имела символическое значение: церковь, согласно христианскому вероучению, – это тело Христа, принёсшего добровольную жертву во искупление людских грехов. Неф (лат. navis – корабль) – символ спасения человеческих душ. Апсида с алтарём ориентирована на восток, где восходит солнце («незаходимым солнцем» называли Христа). Главный вход находился в западной части храма. На стене над входом обычно помещали сцены Страшного суда. Двигаясь к алтарю, верующие как бы проходили путь покаяния и очищения, дающий человеку надежду войти в Царствие Небесное.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пк-</dc:creator>
  <cp:lastModifiedBy>пк-</cp:lastModifiedBy>
  <cp:revision>6</cp:revision>
  <dcterms:created xsi:type="dcterms:W3CDTF">2015-02-26T19:34:35Z</dcterms:created>
  <dcterms:modified xsi:type="dcterms:W3CDTF">2015-02-26T20:28:26Z</dcterms:modified>
</cp:coreProperties>
</file>