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AA7833-3CBA-412E-A270-91A631B7A429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8D24A9-DD52-4B24-A252-C71CB9A827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Мастер </a:t>
            </a:r>
            <a:r>
              <a:rPr lang="ru-RU" sz="3200" dirty="0"/>
              <a:t>в окружении </a:t>
            </a:r>
            <a:r>
              <a:rPr lang="ru-RU" sz="3200" dirty="0" smtClean="0"/>
              <a:t>чудовищ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Франсиско Хосе де </a:t>
            </a:r>
            <a:r>
              <a:rPr lang="ru-RU" dirty="0" smtClean="0">
                <a:solidFill>
                  <a:srgbClr val="002060"/>
                </a:solidFill>
              </a:rPr>
              <a:t>Гойя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«Сон </a:t>
            </a:r>
            <a:r>
              <a:rPr lang="ru-RU" sz="4400" dirty="0">
                <a:solidFill>
                  <a:srgbClr val="002060"/>
                </a:solidFill>
              </a:rPr>
              <a:t>разума рождает </a:t>
            </a:r>
            <a:r>
              <a:rPr lang="ru-RU" sz="4400" dirty="0" smtClean="0">
                <a:solidFill>
                  <a:srgbClr val="002060"/>
                </a:solidFill>
              </a:rPr>
              <a:t>чудовищ»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1797.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«</a:t>
            </a:r>
            <a:r>
              <a:rPr lang="es-ES" sz="2800" dirty="0" smtClean="0">
                <a:solidFill>
                  <a:srgbClr val="002060"/>
                </a:solidFill>
              </a:rPr>
              <a:t>El </a:t>
            </a:r>
            <a:r>
              <a:rPr lang="es-ES" sz="2800" dirty="0">
                <a:solidFill>
                  <a:srgbClr val="002060"/>
                </a:solidFill>
              </a:rPr>
              <a:t>sueño de la razón produce </a:t>
            </a:r>
            <a:r>
              <a:rPr lang="es-ES" sz="2800" dirty="0" smtClean="0">
                <a:solidFill>
                  <a:srgbClr val="002060"/>
                </a:solidFill>
              </a:rPr>
              <a:t>monstruos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Название одной из гравюр, входящих в серию «</a:t>
            </a:r>
            <a:r>
              <a:rPr lang="ru-RU" dirty="0" err="1" smtClean="0">
                <a:solidFill>
                  <a:srgbClr val="002060"/>
                </a:solidFill>
              </a:rPr>
              <a:t>Капричиъос</a:t>
            </a:r>
            <a:r>
              <a:rPr lang="ru-RU" dirty="0">
                <a:solidFill>
                  <a:srgbClr val="002060"/>
                </a:solidFill>
              </a:rPr>
              <a:t>» (1797— 1798), испанского художника Франсиско Хосе де Гойи (1746—1828). Он изобразил на этой гравюре спящего человека, которого мучают кошмарные сны и чудовища, их населяющие. </a:t>
            </a:r>
          </a:p>
        </p:txBody>
      </p:sp>
    </p:spTree>
    <p:extLst>
      <p:ext uri="{BB962C8B-B14F-4D97-AF65-F5344CB8AC3E}">
        <p14:creationId xmlns:p14="http://schemas.microsoft.com/office/powerpoint/2010/main" val="3345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90892" cy="22684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Смысл гравюры скрыт в смутном </a:t>
            </a:r>
            <a:r>
              <a:rPr lang="ru-RU" sz="3600" dirty="0">
                <a:solidFill>
                  <a:srgbClr val="002060"/>
                </a:solidFill>
              </a:rPr>
              <a:t>времени в жизни страны, когда дезориентированное общество начинает </a:t>
            </a:r>
            <a:r>
              <a:rPr lang="ru-RU" sz="3600" dirty="0" smtClean="0">
                <a:solidFill>
                  <a:srgbClr val="002060"/>
                </a:solidFill>
              </a:rPr>
              <a:t>верить </a:t>
            </a:r>
            <a:r>
              <a:rPr lang="ru-RU" sz="3600" dirty="0">
                <a:solidFill>
                  <a:srgbClr val="002060"/>
                </a:solidFill>
              </a:rPr>
              <a:t>ложным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доктринам и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вождям-демагогам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132430" cy="330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2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52399"/>
            <a:ext cx="4258816" cy="620744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«Когда разум спит, фантазия в сонных грезах порождает чудовищ, но в сочетании с разумом фантазия становится матерью искусства и всех его чудесных творений»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7" y="980728"/>
            <a:ext cx="3267021" cy="451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Разум призван к бдительности, которая сдерживает навязчивые фантазмы, которые немедленно овладевают сознанием человека, когда сном ослаблена цензура рассудка над чувствами и воображением. Во сне человек мыслит не точно, и это позволяет утверждать, что во сне он оказывается захвачен игрой собственного воображения, результат которой представляется чуждым и опасным вмешательством неких сторонних сил, посягающих на суверенитет рационально структурированного сознания. Подобный ход мыслей превратил художественную аллегорию в аргумент в пользу незыблемых полномочий «здравого смысла».</a:t>
            </a:r>
          </a:p>
        </p:txBody>
      </p:sp>
    </p:spTree>
    <p:extLst>
      <p:ext uri="{BB962C8B-B14F-4D97-AF65-F5344CB8AC3E}">
        <p14:creationId xmlns:p14="http://schemas.microsoft.com/office/powerpoint/2010/main" val="200030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Серия </a:t>
            </a:r>
            <a:r>
              <a:rPr lang="ru-RU" sz="2800" dirty="0" smtClean="0">
                <a:solidFill>
                  <a:srgbClr val="002060"/>
                </a:solidFill>
              </a:rPr>
              <a:t>офортов «Капричос» </a:t>
            </a:r>
            <a:r>
              <a:rPr lang="ru-RU" sz="2800" dirty="0">
                <a:solidFill>
                  <a:srgbClr val="002060"/>
                </a:solidFill>
              </a:rPr>
              <a:t>резко отличалась от придворных картин испанского художника: эмоциональный перелом часто связывают с тяжелой и загадочной болезнью, пришедшейся на 1792–1793 годы, в результате которой Гойя оглох. «Капричос» были художественным экспериментом, в основание которого была положена фантастика сна и сатира на современное общество — настолько гротескная, что, кажется, затевалась не ради бичевания пороков, а чтобы выплеснуть яд. Инквизиция спешно изъяла альбом, но сейчас эти работы помнят лучше, чем многие прежние и последующие заслуги Гойи: мрачные фантазии пришлись по </a:t>
            </a:r>
            <a:r>
              <a:rPr lang="ru-RU" sz="2800" dirty="0" smtClean="0">
                <a:solidFill>
                  <a:srgbClr val="002060"/>
                </a:solidFill>
              </a:rPr>
              <a:t>вкусу декадентам </a:t>
            </a:r>
            <a:r>
              <a:rPr lang="ru-RU" sz="2800" dirty="0">
                <a:solidFill>
                  <a:srgbClr val="002060"/>
                </a:solidFill>
              </a:rPr>
              <a:t>и модернистам.</a:t>
            </a:r>
          </a:p>
        </p:txBody>
      </p:sp>
    </p:spTree>
    <p:extLst>
      <p:ext uri="{BB962C8B-B14F-4D97-AF65-F5344CB8AC3E}">
        <p14:creationId xmlns:p14="http://schemas.microsoft.com/office/powerpoint/2010/main" val="863000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278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Франсиско Хосе де Гойя  «Сон разума рождает чудовищ» 1797. «El sueño de la razón produce monstruos»</vt:lpstr>
      <vt:lpstr>Название одной из гравюр, входящих в серию «Капричиъос» (1797— 1798), испанского художника Франсиско Хосе де Гойи (1746—1828). Он изобразил на этой гравюре спящего человека, которого мучают кошмарные сны и чудовища, их населяющие. </vt:lpstr>
      <vt:lpstr>Смысл гравюры скрыт в смутном времени в жизни страны, когда дезориентированное общество начинает верить ложным  доктринам и вождям-демагогам</vt:lpstr>
      <vt:lpstr> «Когда разум спит, фантазия в сонных грезах порождает чудовищ, но в сочетании с разумом фантазия становится матерью искусства и всех его чудесных творений»</vt:lpstr>
      <vt:lpstr>Разум призван к бдительности, которая сдерживает навязчивые фантазмы, которые немедленно овладевают сознанием человека, когда сном ослаблена цензура рассудка над чувствами и воображением. Во сне человек мыслит не точно, и это позволяет утверждать, что во сне он оказывается захвачен игрой собственного воображения, результат которой представляется чуждым и опасным вмешательством неких сторонних сил, посягающих на суверенитет рационально структурированного сознания. Подобный ход мыслей превратил художественную аллегорию в аргумент в пользу незыблемых полномочий «здравого смысла».</vt:lpstr>
      <vt:lpstr>Серия офортов «Капричос» резко отличалась от придворных картин испанского художника: эмоциональный перелом часто связывают с тяжелой и загадочной болезнью, пришедшейся на 1792–1793 годы, в результате которой Гойя оглох. «Капричос» были художественным экспериментом, в основание которого была положена фантастика сна и сатира на современное общество — настолько гротескная, что, кажется, затевалась не ради бичевания пороков, а чтобы выплеснуть яд. Инквизиция спешно изъяла альбом, но сейчас эти работы помнят лучше, чем многие прежние и последующие заслуги Гойи: мрачные фантазии пришлись по вкусу декадентам и модернистам.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Франсиско Хосе де Гойя  «Сон разума рождает чудовищ» 1797. «El sueño de la razón produce monstruos»</dc:title>
  <dc:creator>пк-</dc:creator>
  <cp:lastModifiedBy>пк-</cp:lastModifiedBy>
  <cp:revision>4</cp:revision>
  <dcterms:created xsi:type="dcterms:W3CDTF">2015-04-09T19:17:54Z</dcterms:created>
  <dcterms:modified xsi:type="dcterms:W3CDTF">2015-04-09T19:55:15Z</dcterms:modified>
</cp:coreProperties>
</file>