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7B3F6-C85F-48A0-8AF2-6D7CC84D7414}" type="datetimeFigureOut">
              <a:rPr lang="ru-RU" smtClean="0"/>
              <a:pPr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894F3-7809-4848-9260-DE97EDF01D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//upload.wikimedia.org/wikipedia/commons/f/fa/Kurchatovigorvas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C00000"/>
                </a:solidFill>
              </a:rPr>
              <a:t>Символы Курского края</a:t>
            </a:r>
            <a:endParaRPr lang="ru-RU" sz="8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80831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3900" b="1" dirty="0"/>
              <a:t>Герб Курской области </a:t>
            </a:r>
            <a:endParaRPr lang="ru-RU" sz="3900" b="1" dirty="0" smtClean="0"/>
          </a:p>
          <a:p>
            <a:pPr algn="ctr">
              <a:buNone/>
            </a:pPr>
            <a:r>
              <a:rPr lang="ru-RU" sz="2400" b="1" dirty="0" smtClean="0"/>
              <a:t>в </a:t>
            </a:r>
            <a:r>
              <a:rPr lang="ru-RU" sz="2400" b="1" dirty="0"/>
              <a:t>основе своей имеет изображение герба Курской губернии. В серебряном щите, увенчанном короной, лазурная перевязь с тремя летящими серебряными куропатками. Щит обрамлен золотыми дубовыми листьями, перевитыми голубой лентой. В верхней части герба корона и дубовые листья соединены лентами красного цвета.</a:t>
            </a:r>
            <a:br>
              <a:rPr lang="ru-RU" sz="2400" b="1" dirty="0"/>
            </a:br>
            <a:r>
              <a:rPr lang="ru-RU" sz="2400" b="1" dirty="0"/>
              <a:t>Дата принятия: 17.12.1996</a:t>
            </a:r>
            <a:endParaRPr lang="ru-RU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8640"/>
            <a:ext cx="36004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76672"/>
            <a:ext cx="482453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87624" y="3933056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Флаг Курской области </a:t>
            </a:r>
            <a:endParaRPr lang="ru-RU" sz="3600" b="1" dirty="0" smtClean="0"/>
          </a:p>
          <a:p>
            <a:pPr algn="ctr"/>
            <a:r>
              <a:rPr lang="ru-RU" b="1" dirty="0" smtClean="0"/>
              <a:t>представляет </a:t>
            </a:r>
            <a:r>
              <a:rPr lang="ru-RU" b="1" dirty="0"/>
              <a:t>собой прямоугольное полотнище, состоящее из пяти полос: красного, серебряного, золотого, черного и красного цвета. Полосы красного цвета равновелики. Полосы серебряного, золотого и черного цвета равновелики между собой</a:t>
            </a:r>
            <a:r>
              <a:rPr lang="ru-RU" b="1" dirty="0" smtClean="0"/>
              <a:t>.. </a:t>
            </a:r>
            <a:r>
              <a:rPr lang="ru-RU" b="1" dirty="0"/>
              <a:t>В центре флага расположен герб Курской области. Отношение ширины флага к его длине 2:3.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8640"/>
            <a:ext cx="273630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59632" y="3933056"/>
            <a:ext cx="66247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Герб города Курск</a:t>
            </a:r>
          </a:p>
          <a:p>
            <a:pPr algn="ctr"/>
            <a:r>
              <a:rPr lang="ru-RU" b="1" dirty="0" smtClean="0"/>
              <a:t>Исторический герб Курска, утвержденный в 1780 г. - "в серебряном поле синяя полоса и на оной три летящие куропатки". Герб восстановлен  решением Малого совета Курского горсовета народных депутатов №48 от 27 февраля 1992 г. 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2656"/>
            <a:ext cx="4608512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3441680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Флаг города Курск</a:t>
            </a:r>
            <a:endParaRPr lang="ru-RU" sz="3600" dirty="0" smtClean="0"/>
          </a:p>
          <a:p>
            <a:pPr algn="ctr"/>
            <a:r>
              <a:rPr lang="ru-RU" b="1" dirty="0" smtClean="0"/>
              <a:t>Прямоугольное полотнище </a:t>
            </a:r>
            <a:r>
              <a:rPr lang="ru-RU" b="1" dirty="0" err="1" smtClean="0"/>
              <a:t>лазуревого</a:t>
            </a:r>
            <a:r>
              <a:rPr lang="ru-RU" b="1" dirty="0" smtClean="0"/>
              <a:t> цвета с диагональной полосой сине-голубого цвета. На ней изображены три летящие куропатки серебряного цвета. </a:t>
            </a:r>
            <a:br>
              <a:rPr lang="ru-RU" b="1" dirty="0" smtClean="0"/>
            </a:br>
            <a:r>
              <a:rPr lang="ru-RU" b="1" dirty="0" smtClean="0"/>
              <a:t>Символическое значение цветов: </a:t>
            </a:r>
            <a:br>
              <a:rPr lang="ru-RU" b="1" dirty="0" smtClean="0"/>
            </a:br>
            <a:r>
              <a:rPr lang="ru-RU" b="1" dirty="0" err="1" smtClean="0"/>
              <a:t>лазуревый</a:t>
            </a:r>
            <a:r>
              <a:rPr lang="ru-RU" b="1" dirty="0" smtClean="0"/>
              <a:t> - красота, мягкость, величие; </a:t>
            </a:r>
            <a:br>
              <a:rPr lang="ru-RU" b="1" dirty="0" smtClean="0"/>
            </a:br>
            <a:r>
              <a:rPr lang="ru-RU" b="1" dirty="0" smtClean="0"/>
              <a:t>сине-голубой - правда, истина, небеса; </a:t>
            </a:r>
            <a:br>
              <a:rPr lang="ru-RU" b="1" dirty="0" smtClean="0"/>
            </a:br>
            <a:r>
              <a:rPr lang="ru-RU" b="1" dirty="0" smtClean="0"/>
              <a:t>серебро - чистота, доброта, невинность. </a:t>
            </a:r>
            <a:br>
              <a:rPr lang="ru-RU" b="1" dirty="0" smtClean="0"/>
            </a:br>
            <a:r>
              <a:rPr lang="ru-RU" b="1" dirty="0" smtClean="0"/>
              <a:t>Куропатки символизируют богатство курской природы. С ними связывалось происхождение названия города. </a:t>
            </a:r>
          </a:p>
          <a:p>
            <a:pPr algn="ctr"/>
            <a:r>
              <a:rPr lang="ru-RU" b="1" dirty="0" smtClean="0"/>
              <a:t>Положение О флаге города Курска принято  25.05.2000 г. </a:t>
            </a:r>
          </a:p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88640"/>
            <a:ext cx="6285384" cy="66693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000" b="1" dirty="0" smtClean="0"/>
              <a:t>     Гимн города Курск</a:t>
            </a:r>
            <a:endParaRPr lang="ru-RU" sz="9000" dirty="0" smtClean="0"/>
          </a:p>
          <a:p>
            <a:r>
              <a:rPr lang="ru-RU" sz="6000" b="1" dirty="0" smtClean="0"/>
              <a:t>муз. Ю. Пятковского сл. В. Корнеева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400" b="1" dirty="0" smtClean="0"/>
              <a:t>Наш древний Курск, тебе земной поклон, </a:t>
            </a:r>
            <a:br>
              <a:rPr lang="ru-RU" sz="6400" b="1" dirty="0" smtClean="0"/>
            </a:br>
            <a:r>
              <a:rPr lang="ru-RU" sz="6400" b="1" dirty="0" smtClean="0"/>
              <a:t>Святая отчая земля! </a:t>
            </a:r>
            <a:br>
              <a:rPr lang="ru-RU" sz="6400" b="1" dirty="0" smtClean="0"/>
            </a:br>
            <a:r>
              <a:rPr lang="ru-RU" sz="6400" b="1" dirty="0" smtClean="0"/>
              <a:t>Здесь чуден колокольный звон, </a:t>
            </a:r>
            <a:br>
              <a:rPr lang="ru-RU" sz="6400" b="1" dirty="0" smtClean="0"/>
            </a:br>
            <a:r>
              <a:rPr lang="ru-RU" sz="6400" b="1" dirty="0" smtClean="0"/>
              <a:t>Крепка курян семья. </a:t>
            </a:r>
          </a:p>
          <a:p>
            <a:r>
              <a:rPr lang="ru-RU" sz="6400" b="1" dirty="0" smtClean="0"/>
              <a:t>Ты вырос на высоком берегу, </a:t>
            </a:r>
            <a:br>
              <a:rPr lang="ru-RU" sz="6400" b="1" dirty="0" smtClean="0"/>
            </a:br>
            <a:r>
              <a:rPr lang="ru-RU" sz="6400" b="1" dirty="0" smtClean="0"/>
              <a:t>Хвалу тебе поем! </a:t>
            </a:r>
            <a:br>
              <a:rPr lang="ru-RU" sz="6400" b="1" dirty="0" smtClean="0"/>
            </a:br>
            <a:r>
              <a:rPr lang="ru-RU" sz="6400" b="1" dirty="0" smtClean="0"/>
              <a:t>И предки в "Слове о полку" </a:t>
            </a:r>
            <a:br>
              <a:rPr lang="ru-RU" sz="6400" b="1" dirty="0" smtClean="0"/>
            </a:br>
            <a:r>
              <a:rPr lang="ru-RU" sz="6400" b="1" dirty="0" smtClean="0"/>
              <a:t>Помянуты добром. </a:t>
            </a:r>
          </a:p>
          <a:p>
            <a:r>
              <a:rPr lang="ru-RU" sz="6400" b="1" dirty="0" smtClean="0"/>
              <a:t>Ты в сердце, город нашей любви, </a:t>
            </a:r>
            <a:br>
              <a:rPr lang="ru-RU" sz="6400" b="1" dirty="0" smtClean="0"/>
            </a:br>
            <a:r>
              <a:rPr lang="ru-RU" sz="6400" b="1" dirty="0" smtClean="0"/>
              <a:t>Где так поют соловьи! </a:t>
            </a:r>
            <a:br>
              <a:rPr lang="ru-RU" sz="6400" b="1" dirty="0" smtClean="0"/>
            </a:br>
            <a:r>
              <a:rPr lang="ru-RU" sz="6400" b="1" dirty="0" smtClean="0"/>
              <a:t>Геройский край! Над нами ясный свет! </a:t>
            </a:r>
            <a:br>
              <a:rPr lang="ru-RU" sz="6400" b="1" dirty="0" smtClean="0"/>
            </a:br>
            <a:r>
              <a:rPr lang="ru-RU" sz="6400" b="1" dirty="0" smtClean="0"/>
              <a:t>Салют в честь гордых лет, победных лет! </a:t>
            </a:r>
            <a:br>
              <a:rPr lang="ru-RU" sz="6400" b="1" dirty="0" smtClean="0"/>
            </a:br>
            <a:r>
              <a:rPr lang="ru-RU" sz="6400" b="1" dirty="0" smtClean="0"/>
              <a:t>Наш древний Курск, тебе земной поклон, </a:t>
            </a:r>
            <a:br>
              <a:rPr lang="ru-RU" sz="6400" b="1" dirty="0" smtClean="0"/>
            </a:br>
            <a:r>
              <a:rPr lang="ru-RU" sz="6400" b="1" dirty="0" smtClean="0"/>
              <a:t>Святая отчая земля! </a:t>
            </a:r>
          </a:p>
          <a:p>
            <a:r>
              <a:rPr lang="ru-RU" sz="6400" b="1" dirty="0" smtClean="0"/>
              <a:t>В веках тебе расти и процветать, </a:t>
            </a:r>
            <a:br>
              <a:rPr lang="ru-RU" sz="6400" b="1" dirty="0" smtClean="0"/>
            </a:br>
            <a:r>
              <a:rPr lang="ru-RU" sz="6400" b="1" dirty="0" smtClean="0"/>
              <a:t>Сильней и краше будь! </a:t>
            </a:r>
            <a:br>
              <a:rPr lang="ru-RU" sz="6400" b="1" dirty="0" smtClean="0"/>
            </a:br>
            <a:r>
              <a:rPr lang="ru-RU" sz="6400" b="1" dirty="0" smtClean="0"/>
              <a:t>И Коренная Божья Мать </a:t>
            </a:r>
            <a:br>
              <a:rPr lang="ru-RU" sz="6400" b="1" dirty="0" smtClean="0"/>
            </a:br>
            <a:r>
              <a:rPr lang="ru-RU" sz="6400" b="1" dirty="0" smtClean="0"/>
              <a:t>Нам освещает путь! </a:t>
            </a:r>
          </a:p>
          <a:p>
            <a:r>
              <a:rPr lang="ru-RU" sz="6400" b="1" dirty="0" smtClean="0"/>
              <a:t>Здесь Сейм и </a:t>
            </a:r>
            <a:r>
              <a:rPr lang="ru-RU" sz="6400" b="1" dirty="0" err="1" smtClean="0"/>
              <a:t>Тускарь</a:t>
            </a:r>
            <a:r>
              <a:rPr lang="ru-RU" sz="6400" b="1" dirty="0" smtClean="0"/>
              <a:t>, здесь родимый дом, </a:t>
            </a:r>
            <a:br>
              <a:rPr lang="ru-RU" sz="6400" b="1" dirty="0" smtClean="0"/>
            </a:br>
            <a:r>
              <a:rPr lang="ru-RU" sz="6400" b="1" dirty="0" smtClean="0"/>
              <a:t>Мы не изменим курс: </a:t>
            </a:r>
            <a:br>
              <a:rPr lang="ru-RU" sz="6400" b="1" dirty="0" smtClean="0"/>
            </a:br>
            <a:r>
              <a:rPr lang="ru-RU" sz="6400" b="1" dirty="0" smtClean="0"/>
              <a:t>Отвагой ратной и трудом </a:t>
            </a:r>
            <a:br>
              <a:rPr lang="ru-RU" sz="6400" b="1" dirty="0" smtClean="0"/>
            </a:br>
            <a:r>
              <a:rPr lang="ru-RU" sz="6400" b="1" dirty="0" smtClean="0"/>
              <a:t>России дорог Курск! </a:t>
            </a:r>
          </a:p>
          <a:p>
            <a:r>
              <a:rPr lang="ru-RU" sz="6400" b="1" dirty="0" smtClean="0"/>
              <a:t>Ты в сердце, город нашей любви, </a:t>
            </a:r>
            <a:br>
              <a:rPr lang="ru-RU" sz="6400" b="1" dirty="0" smtClean="0"/>
            </a:br>
            <a:r>
              <a:rPr lang="ru-RU" sz="6400" b="1" dirty="0" smtClean="0"/>
              <a:t>Где так поют соловьи! </a:t>
            </a:r>
            <a:br>
              <a:rPr lang="ru-RU" sz="6400" b="1" dirty="0" smtClean="0"/>
            </a:br>
            <a:r>
              <a:rPr lang="ru-RU" sz="6400" b="1" dirty="0" smtClean="0"/>
              <a:t>Геройский край! Над нами ясный свет! </a:t>
            </a:r>
            <a:br>
              <a:rPr lang="ru-RU" sz="6400" b="1" dirty="0" smtClean="0"/>
            </a:br>
            <a:r>
              <a:rPr lang="ru-RU" sz="6400" b="1" dirty="0" smtClean="0"/>
              <a:t>Салют в честь гордых лет, победных лет! </a:t>
            </a:r>
            <a:br>
              <a:rPr lang="ru-RU" sz="6400" b="1" dirty="0" smtClean="0"/>
            </a:br>
            <a:r>
              <a:rPr lang="ru-RU" sz="6400" b="1" dirty="0" smtClean="0"/>
              <a:t>Наш древний Курск, тебе земной поклон, </a:t>
            </a:r>
            <a:br>
              <a:rPr lang="ru-RU" sz="6400" b="1" dirty="0" smtClean="0"/>
            </a:br>
            <a:r>
              <a:rPr lang="ru-RU" sz="6400" b="1" dirty="0" smtClean="0"/>
              <a:t>Святая отчая земля! </a:t>
            </a:r>
            <a:br>
              <a:rPr lang="ru-RU" sz="6400" b="1" dirty="0" smtClean="0"/>
            </a:br>
            <a:r>
              <a:rPr lang="ru-RU" sz="6400" b="1" dirty="0" smtClean="0"/>
              <a:t>Святая отчая земля!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88640"/>
            <a:ext cx="3060923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23528" y="4149080"/>
            <a:ext cx="8640960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Г</a:t>
            </a:r>
            <a:r>
              <a:rPr lang="ru-RU" sz="1600" b="1" dirty="0" smtClean="0"/>
              <a:t>ерб города Курчатова: </a:t>
            </a:r>
          </a:p>
          <a:p>
            <a:pPr algn="ctr"/>
            <a:r>
              <a:rPr lang="ru-RU" sz="1600" b="1" dirty="0" smtClean="0"/>
              <a:t>Поле щита разделено на две части горизонтальной линией. Верхняя часть, "голова" герба, составляет 1/3 от поля всего щита. "Голова" герба символизирует принадлежность к Курской области. Основой изображения фигур в верхней части щита стал герб города Курска. "Голова" герба пересечена по диагонали от верхнего левого угла до правого нижнего "лентой" с изображением на ней трех куропаток в полете. В центре нижней, основной части герба, эмблема атома - символа города атомщиков, градообразующего фактора города Курчатова. </a:t>
            </a:r>
            <a:endParaRPr lang="ru-RU" sz="1600" b="1" dirty="0" smtClean="0"/>
          </a:p>
          <a:p>
            <a:pPr algn="ctr"/>
            <a:r>
              <a:rPr lang="ru-RU" sz="1600" b="1" dirty="0" smtClean="0"/>
              <a:t>Решение Курчатовской городской Думы от 5 августа 1997 г  № 3.</a:t>
            </a:r>
            <a:endParaRPr lang="ru-RU" sz="16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File:Kurchatovigorvas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2185988"/>
            <a:ext cx="6076950" cy="4562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File:Kurchatovigorvas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2185988"/>
            <a:ext cx="6076950" cy="45624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32656"/>
            <a:ext cx="607695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537321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Памятник И.В. Курчатову, </a:t>
            </a:r>
          </a:p>
          <a:p>
            <a:pPr algn="ctr"/>
            <a:r>
              <a:rPr lang="ru-RU" sz="2400" b="1" dirty="0" smtClean="0"/>
              <a:t>советскому физику, основател</a:t>
            </a:r>
            <a:r>
              <a:rPr lang="ru-RU" sz="2400" b="1" dirty="0" smtClean="0"/>
              <a:t>ю</a:t>
            </a:r>
            <a:r>
              <a:rPr lang="ru-RU" sz="2400" b="1" dirty="0" smtClean="0"/>
              <a:t> </a:t>
            </a:r>
          </a:p>
          <a:p>
            <a:pPr algn="ctr"/>
            <a:r>
              <a:rPr lang="ru-RU" sz="2400" b="1" dirty="0" smtClean="0"/>
              <a:t> Института атомной энергии.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260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Символы Курского края</vt:lpstr>
      <vt:lpstr>Слайд 2</vt:lpstr>
      <vt:lpstr>  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Символы Курского края</dc:title>
  <dc:creator>Учитель</dc:creator>
  <cp:lastModifiedBy>Учитель</cp:lastModifiedBy>
  <cp:revision>11</cp:revision>
  <dcterms:created xsi:type="dcterms:W3CDTF">2013-03-21T06:55:00Z</dcterms:created>
  <dcterms:modified xsi:type="dcterms:W3CDTF">2015-06-04T07:29:58Z</dcterms:modified>
</cp:coreProperties>
</file>