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7.wdp"/><Relationship Id="rId18" Type="http://schemas.openxmlformats.org/officeDocument/2006/relationships/image" Target="../media/image12.png"/><Relationship Id="rId3" Type="http://schemas.microsoft.com/office/2007/relationships/hdphoto" Target="../media/hdphoto2.wdp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17" Type="http://schemas.microsoft.com/office/2007/relationships/hdphoto" Target="../media/hdphoto9.wdp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microsoft.com/office/2007/relationships/hdphoto" Target="../media/hdphoto10.wdp"/><Relationship Id="rId4" Type="http://schemas.openxmlformats.org/officeDocument/2006/relationships/image" Target="../media/image5.png"/><Relationship Id="rId9" Type="http://schemas.microsoft.com/office/2007/relationships/hdphoto" Target="../media/hdphoto5.wdp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716017" y="2708476"/>
            <a:ext cx="3384376" cy="208867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Мы – много-национальный народ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7" y="5517232"/>
            <a:ext cx="1008112" cy="452509"/>
          </a:xfrm>
        </p:spPr>
        <p:txBody>
          <a:bodyPr/>
          <a:lstStyle/>
          <a:p>
            <a:r>
              <a:rPr lang="ru-RU" b="1" dirty="0">
                <a:latin typeface="Arial Narrow" pitchFamily="34" charset="0"/>
              </a:rPr>
              <a:t>Урок </a:t>
            </a:r>
            <a:r>
              <a:rPr lang="ru-RU" b="1" dirty="0" smtClean="0">
                <a:latin typeface="Arial Narrow" pitchFamily="34" charset="0"/>
              </a:rPr>
              <a:t>29</a:t>
            </a:r>
            <a:endParaRPr lang="ru-RU" b="1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4437112"/>
            <a:ext cx="7776864" cy="2088232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усский язык не только государственный в Российской Федерации.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2600" b="1" dirty="0" smtClean="0"/>
              <a:t>то язык межнационального общения.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600" b="1" dirty="0" smtClean="0"/>
              <a:t> что это, по твоему, значит?</a:t>
            </a:r>
            <a:endParaRPr lang="ru-RU" sz="2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35"/>
          <a:stretch/>
        </p:blipFill>
        <p:spPr bwMode="auto">
          <a:xfrm>
            <a:off x="6102292" y="399929"/>
            <a:ext cx="2894109" cy="373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01753"/>
            <a:ext cx="2736304" cy="36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71294"/>
            <a:ext cx="2440897" cy="366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6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344934" cy="14059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культура России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23652"/>
            <a:ext cx="7848872" cy="3553620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600" b="1" dirty="0" smtClean="0"/>
              <a:t>аже самый малочисленный народ имеет свою культуру.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месте с русской культурой </a:t>
            </a:r>
            <a:r>
              <a:rPr lang="ru-RU" sz="2600" b="1" dirty="0" err="1" smtClean="0"/>
              <a:t>националь-ные</a:t>
            </a:r>
            <a:r>
              <a:rPr lang="ru-RU" sz="2600" b="1" dirty="0" smtClean="0"/>
              <a:t> культуры народов России составляет неисчерпаемое духовное богатство на-шей Родины.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 нас общая Родина, общая земля, общая судьба.</a:t>
            </a:r>
          </a:p>
        </p:txBody>
      </p:sp>
    </p:spTree>
    <p:extLst>
      <p:ext uri="{BB962C8B-B14F-4D97-AF65-F5344CB8AC3E}">
        <p14:creationId xmlns:p14="http://schemas.microsoft.com/office/powerpoint/2010/main" val="15945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312776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национальность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23448" cy="4912444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ринадлежность человека к определённой нации называют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национальностью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 людей одной национальности, как правило, бывает общий язык, культура. А главное, </a:t>
            </a:r>
            <a:r>
              <a:rPr lang="ru-RU" sz="2600" b="1" dirty="0" err="1" smtClean="0"/>
              <a:t>лю-ди</a:t>
            </a:r>
            <a:r>
              <a:rPr lang="ru-RU" sz="2600" b="1" dirty="0" smtClean="0"/>
              <a:t> одной национальности осознают своё единство.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ациональность определяет сам человек, его родители.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ациональность не является </a:t>
            </a:r>
          </a:p>
          <a:p>
            <a:pPr marL="68263" indent="292100">
              <a:buNone/>
            </a:pPr>
            <a:r>
              <a:rPr lang="ru-RU" sz="2600" b="1" dirty="0" smtClean="0"/>
              <a:t>ни заслугой, ни достоинством, </a:t>
            </a:r>
          </a:p>
          <a:p>
            <a:pPr marL="68263" indent="292100">
              <a:buNone/>
            </a:pPr>
            <a:r>
              <a:rPr lang="ru-RU" sz="2600" b="1" dirty="0" smtClean="0"/>
              <a:t>ни недостатком.</a:t>
            </a:r>
            <a:endParaRPr lang="ru-RU" sz="2600" b="1" dirty="0"/>
          </a:p>
        </p:txBody>
      </p:sp>
      <p:pic>
        <p:nvPicPr>
          <p:cNvPr id="2050" name="Picture 2" descr="C:\Users\Acer\Desktop\анимационные картинки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5908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1"/>
            <a:ext cx="7920880" cy="4032448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i="1" dirty="0" smtClean="0"/>
              <a:t>еши задачу: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ароды России объединяет:</a:t>
            </a:r>
          </a:p>
          <a:p>
            <a:pPr marL="68580" indent="0">
              <a:buNone/>
            </a:pPr>
            <a:r>
              <a:rPr lang="ru-RU" sz="2600" b="1" dirty="0" smtClean="0"/>
              <a:t>1.Культура</a:t>
            </a:r>
          </a:p>
          <a:p>
            <a:pPr marL="68580" indent="0">
              <a:buNone/>
            </a:pPr>
            <a:r>
              <a:rPr lang="ru-RU" sz="2600" b="1" dirty="0" smtClean="0"/>
              <a:t>2. ________________________________</a:t>
            </a:r>
          </a:p>
          <a:p>
            <a:pPr marL="68580" indent="0">
              <a:buNone/>
            </a:pPr>
            <a:r>
              <a:rPr lang="ru-RU" sz="2600" b="1" dirty="0" smtClean="0"/>
              <a:t>3. ________________________________</a:t>
            </a:r>
          </a:p>
          <a:p>
            <a:pPr marL="68580" indent="0">
              <a:buNone/>
            </a:pPr>
            <a:r>
              <a:rPr lang="en-US" sz="2600" b="1" dirty="0" smtClean="0"/>
              <a:t>4. ________________________________</a:t>
            </a:r>
            <a:endParaRPr lang="ru-RU" sz="2600" b="1" dirty="0" smtClean="0"/>
          </a:p>
          <a:p>
            <a:pPr>
              <a:buFont typeface="Courier New" pitchFamily="49" charset="0"/>
              <a:buChar char="o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 означают слова: народ, нация, национальность?</a:t>
            </a:r>
            <a:endParaRPr lang="ru-RU" sz="2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745152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457" y="263691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язык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49479" y="3106979"/>
            <a:ext cx="367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и</a:t>
            </a:r>
            <a:r>
              <a:rPr lang="ru-RU" sz="2400" i="1" dirty="0" smtClean="0"/>
              <a:t>сторическая судьба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49479" y="356864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з</a:t>
            </a:r>
            <a:r>
              <a:rPr lang="ru-RU" sz="2400" i="1" dirty="0" smtClean="0"/>
              <a:t>емля, Родина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400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4221088"/>
            <a:ext cx="8136904" cy="2232248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b="1" dirty="0" smtClean="0"/>
              <a:t>1</a:t>
            </a:r>
            <a:r>
              <a:rPr lang="en-US" b="1" dirty="0" smtClean="0"/>
              <a:t>4</a:t>
            </a:r>
            <a:r>
              <a:rPr lang="ru-RU" b="1" dirty="0" smtClean="0"/>
              <a:t>, </a:t>
            </a:r>
            <a:r>
              <a:rPr lang="ru-RU" b="1" dirty="0"/>
              <a:t>сс. </a:t>
            </a:r>
            <a:r>
              <a:rPr lang="en-US" b="1" dirty="0" smtClean="0"/>
              <a:t>112-117</a:t>
            </a:r>
            <a:r>
              <a:rPr lang="ru-RU" b="1" dirty="0" smtClean="0"/>
              <a:t>,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/>
              <a:t>адания в рабочей тетради</a:t>
            </a:r>
            <a:r>
              <a:rPr lang="ru-RU" b="1" dirty="0" smtClean="0"/>
              <a:t>: №№ </a:t>
            </a:r>
            <a:r>
              <a:rPr lang="ru-RU" b="1" dirty="0"/>
              <a:t>1-3, </a:t>
            </a:r>
            <a:r>
              <a:rPr lang="en-US" b="1" dirty="0"/>
              <a:t>7</a:t>
            </a:r>
            <a:r>
              <a:rPr lang="ru-RU" b="1" dirty="0"/>
              <a:t>, сс71-74.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/>
              <a:t>одготовь к пересказу народную сказку любо-</a:t>
            </a:r>
            <a:r>
              <a:rPr lang="ru-RU" b="1" dirty="0" err="1" smtClean="0"/>
              <a:t>го</a:t>
            </a:r>
            <a:r>
              <a:rPr lang="ru-RU" b="1" dirty="0" smtClean="0"/>
              <a:t> народа России, кроме собственного. Узнай об этом народе и расскажи одноклассникам.</a:t>
            </a:r>
          </a:p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86409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26" y="1772816"/>
            <a:ext cx="2956148" cy="20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456502" cy="817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урока:</a:t>
            </a:r>
            <a:endParaRPr lang="ru-RU" dirty="0"/>
          </a:p>
        </p:txBody>
      </p:sp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04012" y="2564904"/>
            <a:ext cx="6777317" cy="29523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/>
              <a:t>1. </a:t>
            </a:r>
            <a:r>
              <a:rPr lang="ru-RU" sz="2600" b="1" dirty="0" smtClean="0"/>
              <a:t>Что говорит закон.</a:t>
            </a:r>
          </a:p>
          <a:p>
            <a:pPr marL="68580" indent="0">
              <a:buNone/>
            </a:pPr>
            <a:r>
              <a:rPr lang="ru-RU" sz="2600" b="1" dirty="0" smtClean="0"/>
              <a:t>2. Мы – дети разных народов, мы – один народ.</a:t>
            </a:r>
          </a:p>
          <a:p>
            <a:pPr marL="68580" indent="0">
              <a:buNone/>
            </a:pPr>
            <a:r>
              <a:rPr lang="ru-RU" sz="2600" b="1" dirty="0" smtClean="0"/>
              <a:t>3. Многонациональная культура России.</a:t>
            </a:r>
          </a:p>
          <a:p>
            <a:pPr marL="68580" indent="0">
              <a:buNone/>
            </a:pPr>
            <a:r>
              <a:rPr lang="ru-RU" sz="2600" b="1" dirty="0" smtClean="0"/>
              <a:t>4. Что такое национальность.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8912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4754" y="4005064"/>
            <a:ext cx="5231541" cy="269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339752" y="2492896"/>
            <a:ext cx="936104" cy="2016224"/>
          </a:xfrm>
          <a:prstGeom prst="straightConnector1">
            <a:avLst/>
          </a:prstGeom>
          <a:ln w="38100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74715" y="2955684"/>
            <a:ext cx="761381" cy="1625444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67744" y="2974053"/>
            <a:ext cx="3024336" cy="1607075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419872" y="2492896"/>
            <a:ext cx="1344668" cy="2376264"/>
          </a:xfrm>
          <a:prstGeom prst="straightConnector1">
            <a:avLst/>
          </a:prstGeom>
          <a:ln w="38100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94094" y="2492896"/>
            <a:ext cx="190074" cy="2592288"/>
          </a:xfrm>
          <a:prstGeom prst="straightConnector1">
            <a:avLst/>
          </a:prstGeom>
          <a:ln w="38100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72453" y="2492896"/>
            <a:ext cx="2471755" cy="2376264"/>
          </a:xfrm>
          <a:prstGeom prst="straightConnector1">
            <a:avLst/>
          </a:prstGeom>
          <a:ln w="38100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004754" y="1700808"/>
            <a:ext cx="3935398" cy="2808312"/>
          </a:xfrm>
          <a:prstGeom prst="straightConnector1">
            <a:avLst/>
          </a:prstGeom>
          <a:ln w="38100">
            <a:solidFill>
              <a:schemeClr val="accent3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5544734" cy="817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Что говорит закон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632848" cy="2808312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оссия – огромная страна.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 территории она больше таких стран как Канада, Китай, США, Индия.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600" b="1" dirty="0" smtClean="0"/>
              <a:t> Франция или Германия могли бы раз-</a:t>
            </a:r>
            <a:r>
              <a:rPr lang="ru-RU" sz="2600" b="1" dirty="0" err="1" smtClean="0"/>
              <a:t>меститься</a:t>
            </a:r>
            <a:r>
              <a:rPr lang="ru-RU" sz="2600" b="1" dirty="0" smtClean="0"/>
              <a:t> на нашей территории больше 30 раз! 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0843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332656"/>
            <a:ext cx="3960440" cy="6227546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solidFill>
                  <a:srgbClr val="00B0F0"/>
                </a:solidFill>
              </a:rPr>
              <a:t>Неудивительно,</a:t>
            </a:r>
            <a:r>
              <a:rPr lang="ru-RU" sz="2600" b="1" dirty="0" smtClean="0"/>
              <a:t> что в России </a:t>
            </a:r>
            <a:r>
              <a:rPr lang="ru-RU" sz="2600" b="1" dirty="0" err="1" smtClean="0"/>
              <a:t>прожи-вают</a:t>
            </a:r>
            <a:r>
              <a:rPr lang="ru-RU" sz="2600" b="1" dirty="0" smtClean="0"/>
              <a:t> люди многих национальностей.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онституция РФ на-</a:t>
            </a:r>
            <a:r>
              <a:rPr lang="ru-RU" sz="2600" b="1" dirty="0" err="1" smtClean="0"/>
              <a:t>чинается</a:t>
            </a:r>
            <a:r>
              <a:rPr lang="ru-RU" sz="2600" b="1" dirty="0" smtClean="0"/>
              <a:t> словами: «Мы, </a:t>
            </a:r>
            <a:r>
              <a:rPr lang="ru-RU" sz="2600" b="1" dirty="0" err="1" smtClean="0"/>
              <a:t>многонацио-нальный</a:t>
            </a:r>
            <a:r>
              <a:rPr lang="ru-RU" sz="2600" b="1" dirty="0" smtClean="0"/>
              <a:t> народ Рос-</a:t>
            </a:r>
            <a:r>
              <a:rPr lang="ru-RU" sz="2600" b="1" dirty="0" err="1" smtClean="0"/>
              <a:t>сийской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Федера-ции</a:t>
            </a:r>
            <a:r>
              <a:rPr lang="ru-RU" sz="2600" b="1" dirty="0" smtClean="0"/>
              <a:t>…»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600" b="1" dirty="0" smtClean="0"/>
              <a:t> это значит, что мы – люди разных национальностей, а народ один – рос-</a:t>
            </a:r>
            <a:r>
              <a:rPr lang="ru-RU" sz="2600" b="1" dirty="0" err="1" smtClean="0"/>
              <a:t>сияне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064" y="1155090"/>
            <a:ext cx="1270334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3813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/>
              <a:t>Народы России в национальных костюмах</a:t>
            </a:r>
            <a:endParaRPr lang="ru-RU" sz="2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29879" y="2680362"/>
            <a:ext cx="127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русские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41" l="0" r="836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6488" y="1126160"/>
            <a:ext cx="927828" cy="160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3861" y="977399"/>
            <a:ext cx="730569" cy="165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2928" y="2531147"/>
            <a:ext cx="115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татары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773" l="0" r="98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5664" y="1155090"/>
            <a:ext cx="117378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334" y="2519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алеуты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3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5815" y="2824235"/>
            <a:ext cx="1217229" cy="174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1425" y="4476574"/>
            <a:ext cx="141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башкиры</a:t>
            </a:r>
            <a:endParaRPr lang="ru-RU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6614" y="3045918"/>
            <a:ext cx="1485723" cy="159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54088" y="4646126"/>
            <a:ext cx="119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черкесы</a:t>
            </a:r>
            <a:endParaRPr lang="ru-RU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29" l="0" r="97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315" y="3027805"/>
            <a:ext cx="1316898" cy="166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1309" y="4590575"/>
            <a:ext cx="79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чукчи</a:t>
            </a:r>
            <a:endParaRPr lang="ru-RU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9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299" y="5015458"/>
            <a:ext cx="836465" cy="173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78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8963" y="4786402"/>
            <a:ext cx="1417160" cy="173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05531" y="6404251"/>
            <a:ext cx="133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украинцы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7842" y="4775241"/>
            <a:ext cx="1193356" cy="140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9518" y="6115189"/>
            <a:ext cx="146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белорусы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8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5472608" cy="4925977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аждое из слов –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«народ»</a:t>
            </a:r>
            <a:r>
              <a:rPr lang="ru-RU" sz="2600" b="1" dirty="0" smtClean="0"/>
              <a:t> и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«нация»</a:t>
            </a:r>
            <a:r>
              <a:rPr lang="ru-RU" sz="2600" b="1" dirty="0" smtClean="0"/>
              <a:t> употребляется в 2-х значениях.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о-первых, это группы </a:t>
            </a:r>
            <a:r>
              <a:rPr lang="ru-RU" sz="2600" b="1" dirty="0" err="1" smtClean="0"/>
              <a:t>лю-дей</a:t>
            </a:r>
            <a:r>
              <a:rPr lang="ru-RU" sz="2600" b="1" dirty="0" smtClean="0"/>
              <a:t>, проживающих на одной территории, объединённых хозяйственными связями, от-</a:t>
            </a:r>
            <a:r>
              <a:rPr lang="ru-RU" sz="2600" b="1" dirty="0" err="1" smtClean="0"/>
              <a:t>личающиеся</a:t>
            </a:r>
            <a:r>
              <a:rPr lang="ru-RU" sz="2600" b="1" dirty="0" smtClean="0"/>
              <a:t> от других </a:t>
            </a:r>
            <a:r>
              <a:rPr lang="ru-RU" sz="2600" b="1" dirty="0" err="1" smtClean="0"/>
              <a:t>сво</a:t>
            </a:r>
            <a:r>
              <a:rPr lang="ru-RU" sz="2600" b="1" dirty="0" smtClean="0"/>
              <a:t>-им языком и культурой.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600" b="1" dirty="0" smtClean="0"/>
              <a:t> во-вторых, это все </a:t>
            </a:r>
            <a:r>
              <a:rPr lang="ru-RU" sz="2600" b="1" dirty="0" err="1" smtClean="0"/>
              <a:t>граж-дане</a:t>
            </a:r>
            <a:r>
              <a:rPr lang="ru-RU" sz="2600" b="1" dirty="0" smtClean="0"/>
              <a:t> одной страны.</a:t>
            </a:r>
            <a:endParaRPr lang="ru-RU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746" y="902586"/>
            <a:ext cx="242475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010" y="3476737"/>
            <a:ext cx="2251297" cy="2573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2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84666" cy="13813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– дети разных народов, мы – один народ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772816"/>
            <a:ext cx="8424936" cy="31323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600" b="1" dirty="0" smtClean="0"/>
              <a:t>здавна на территории России вместе с  русскими живут украинцы, белорусы, тата-</a:t>
            </a:r>
            <a:r>
              <a:rPr lang="ru-RU" sz="2600" b="1" dirty="0" err="1" smtClean="0"/>
              <a:t>ры</a:t>
            </a:r>
            <a:r>
              <a:rPr lang="ru-RU" sz="2600" b="1" dirty="0" smtClean="0"/>
              <a:t>, карелы, евреи, армяне и многие-многие другие народы. 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 итогам переписи населения 2010 г. в на-шей стране проживают представители около 200 многочисленных и малочисленных </a:t>
            </a:r>
            <a:r>
              <a:rPr lang="ru-RU" sz="2600" b="1" dirty="0" err="1" smtClean="0"/>
              <a:t>нацио-нальностей</a:t>
            </a:r>
            <a:r>
              <a:rPr lang="ru-RU" sz="2600" b="1" dirty="0" smtClean="0"/>
              <a:t> и народов.</a:t>
            </a:r>
            <a:endParaRPr lang="ru-RU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4400696"/>
            <a:ext cx="3456383" cy="2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9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74804"/>
            <a:ext cx="4104456" cy="5976664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600" b="1" dirty="0" smtClean="0"/>
              <a:t>ольшинство </a:t>
            </a:r>
            <a:r>
              <a:rPr lang="ru-RU" sz="2600" b="1" dirty="0" err="1" smtClean="0"/>
              <a:t>насе-ления</a:t>
            </a:r>
            <a:r>
              <a:rPr lang="ru-RU" sz="2600" b="1" dirty="0" smtClean="0"/>
              <a:t> России </a:t>
            </a:r>
            <a:r>
              <a:rPr lang="ru-RU" sz="2600" b="1" dirty="0" err="1" smtClean="0"/>
              <a:t>соста-вляют</a:t>
            </a:r>
            <a:r>
              <a:rPr lang="ru-RU" sz="2600" b="1" dirty="0" smtClean="0"/>
              <a:t> русские.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усский народ – со-</a:t>
            </a:r>
            <a:r>
              <a:rPr lang="ru-RU" sz="2600" b="1" dirty="0" err="1" smtClean="0"/>
              <a:t>здатель</a:t>
            </a:r>
            <a:r>
              <a:rPr lang="ru-RU" sz="2600" b="1" dirty="0" smtClean="0"/>
              <a:t> и строитель нашего </a:t>
            </a:r>
            <a:r>
              <a:rPr lang="ru-RU" sz="2600" b="1" dirty="0" err="1" smtClean="0"/>
              <a:t>государст-ва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огда образовалось Древнерусское </a:t>
            </a:r>
            <a:r>
              <a:rPr lang="ru-RU" sz="2600" b="1" dirty="0" err="1" smtClean="0"/>
              <a:t>го-сударство</a:t>
            </a:r>
            <a:r>
              <a:rPr lang="ru-RU" sz="2600" b="1" dirty="0" smtClean="0"/>
              <a:t>, народы, соседние с предка-ми русского народа славянами стали жить вместе.</a:t>
            </a:r>
            <a:endParaRPr lang="ru-RU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501770"/>
            <a:ext cx="4286473" cy="58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7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5040560" cy="6048672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 долгие века ширилась территория России и рос-ла многонациональная семья народов.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о русский народ и сего-дня составляет основу России, саму её душу. 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собое значение в </a:t>
            </a:r>
            <a:r>
              <a:rPr lang="ru-RU" sz="2600" b="1" dirty="0" err="1" smtClean="0"/>
              <a:t>спло-чении</a:t>
            </a:r>
            <a:r>
              <a:rPr lang="ru-RU" sz="2600" b="1" dirty="0" smtClean="0"/>
              <a:t> народов нашей страны играет великая русская культура – язык, наука, литература, музы-ка, живопись, </a:t>
            </a:r>
            <a:r>
              <a:rPr lang="ru-RU" sz="2600" b="1" dirty="0" err="1" smtClean="0"/>
              <a:t>архитекту-ра</a:t>
            </a:r>
            <a:r>
              <a:rPr lang="ru-RU" sz="2600" b="1" dirty="0" smtClean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997" y="4509120"/>
            <a:ext cx="2664296" cy="1774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3800" y="2852936"/>
            <a:ext cx="2670648" cy="1379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825" y="548680"/>
            <a:ext cx="271659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0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1"/>
            <a:ext cx="7920880" cy="1440160"/>
          </a:xfrm>
        </p:spPr>
        <p:txBody>
          <a:bodyPr/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/>
              <a:t>ультурный человек любой </a:t>
            </a:r>
            <a:r>
              <a:rPr lang="ru-RU" b="1" dirty="0" smtClean="0"/>
              <a:t>национальности </a:t>
            </a:r>
            <a:r>
              <a:rPr lang="ru-RU" b="1" dirty="0"/>
              <a:t>знает произведения великих </a:t>
            </a:r>
            <a:r>
              <a:rPr lang="ru-RU" b="1" dirty="0" smtClean="0"/>
              <a:t>русских авторов </a:t>
            </a:r>
            <a:r>
              <a:rPr lang="ru-RU" b="1" dirty="0"/>
              <a:t>прошлого.</a:t>
            </a:r>
          </a:p>
          <a:p>
            <a:pPr algn="just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86" y="1761691"/>
            <a:ext cx="1686778" cy="22546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825339"/>
            <a:ext cx="1740713" cy="2454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506" y="4105480"/>
            <a:ext cx="1742696" cy="23235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83" y="1491081"/>
            <a:ext cx="1858938" cy="2461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099" y="4609582"/>
            <a:ext cx="1857745" cy="21890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110" y="1448620"/>
            <a:ext cx="1905000" cy="2409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9351" y="3662351"/>
            <a:ext cx="2808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Виктор Михайлович Васнецов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721190" y="3974668"/>
            <a:ext cx="225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Константин Андреевич Тон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633507" y="145522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Лев Николаевич Толстой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61555" y="6308194"/>
            <a:ext cx="323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Пётр Ильич Чайковский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7592" y="3820779"/>
            <a:ext cx="2010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Михаил Васильевич Ломоносов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7123" y="5492586"/>
            <a:ext cx="1771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Александр Сергеевич Пушкин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64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432</TotalTime>
  <Words>691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Мы – много-национальный народ</vt:lpstr>
      <vt:lpstr>План урока:</vt:lpstr>
      <vt:lpstr>Что говорит закон</vt:lpstr>
      <vt:lpstr>Презентация PowerPoint</vt:lpstr>
      <vt:lpstr>Презентация PowerPoint</vt:lpstr>
      <vt:lpstr>Мы – дети разных народов, мы – один народ</vt:lpstr>
      <vt:lpstr>Презентация PowerPoint</vt:lpstr>
      <vt:lpstr>Презентация PowerPoint</vt:lpstr>
      <vt:lpstr>Презентация PowerPoint</vt:lpstr>
      <vt:lpstr>Презентация PowerPoint</vt:lpstr>
      <vt:lpstr>Многонациональная культура России</vt:lpstr>
      <vt:lpstr>Что такое национальность</vt:lpstr>
      <vt:lpstr>Давай повторим главное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Петухова Ирина Владимировна</cp:lastModifiedBy>
  <cp:revision>42</cp:revision>
  <dcterms:created xsi:type="dcterms:W3CDTF">2012-07-13T15:39:33Z</dcterms:created>
  <dcterms:modified xsi:type="dcterms:W3CDTF">2015-06-04T08:12:58Z</dcterms:modified>
</cp:coreProperties>
</file>