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96" r:id="rId2"/>
    <p:sldId id="297" r:id="rId3"/>
    <p:sldId id="287" r:id="rId4"/>
    <p:sldId id="298" r:id="rId5"/>
    <p:sldId id="301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A54E-7088-49D5-8FC6-22777F8C0924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7279-C5E8-4FFC-A9BA-886C7302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g0.liveinternet.ru/images/attach/b/2/24/500/24500432_pobeda01_copy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0/43/548/43548637_orden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НАВЕЧНО ОСТАЛСЯ </a:t>
            </a:r>
            <a:br>
              <a:rPr lang="ru-RU" smtClean="0"/>
            </a:br>
            <a:r>
              <a:rPr lang="ru-RU" smtClean="0"/>
              <a:t>В СТРОЮ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800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33600"/>
            <a:ext cx="2774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33600"/>
            <a:ext cx="2698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НАВЕЧНО ОСТАЛСЯ </a:t>
            </a:r>
            <a:br>
              <a:rPr lang="ru-RU" smtClean="0"/>
            </a:br>
            <a:r>
              <a:rPr lang="ru-RU" smtClean="0"/>
              <a:t>В СТРОЮ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2909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708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2727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Вспомним и помолчим…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930" y="6638284"/>
            <a:ext cx="504000" cy="180000"/>
          </a:xfrm>
          <a:prstGeom prst="rect">
            <a:avLst/>
          </a:prstGeom>
        </p:spPr>
        <p:txBody>
          <a:bodyPr/>
          <a:lstStyle/>
          <a:p>
            <a:fld id="{ADA56149-4CF2-4F41-A39E-A6AFB1C789A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pomni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166545" cy="53680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ВЕТЕРАНЫ, </a:t>
            </a:r>
            <a:br>
              <a:rPr lang="ru-RU" smtClean="0"/>
            </a:br>
            <a:r>
              <a:rPr lang="ru-RU" smtClean="0"/>
              <a:t>НАДЕНЬТЕ ОРДЕНА!</a:t>
            </a:r>
          </a:p>
        </p:txBody>
      </p:sp>
      <p:pic>
        <p:nvPicPr>
          <p:cNvPr id="4" name="i-main-pic" descr="Картинка 517 из 1720">
            <a:hlinkClick r:id="rId2" tgtFrame="_blank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1628800"/>
            <a:ext cx="6444208" cy="450912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-main-pic" descr="Картинка 547 из 1732">
            <a:hlinkClick r:id="rId4" tgtFrame="_blank"/>
          </p:cNvPr>
          <p:cNvPicPr>
            <a:picLocks noGrp="1"/>
          </p:cNvPicPr>
          <p:nvPr>
            <p:ph idx="4294967295"/>
          </p:nvPr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52120" y="3648075"/>
            <a:ext cx="3733800" cy="3209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Салют  героям России!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3600" dirty="0"/>
          </a:p>
        </p:txBody>
      </p:sp>
      <p:pic>
        <p:nvPicPr>
          <p:cNvPr id="5" name="Рисунок 4" descr="гвоздикиjp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0728"/>
            <a:ext cx="4248472" cy="4555269"/>
          </a:xfrm>
          <a:prstGeom prst="rect">
            <a:avLst/>
          </a:prstGeom>
        </p:spPr>
      </p:pic>
      <p:pic>
        <p:nvPicPr>
          <p:cNvPr id="6" name="Рисунок 5" descr="героям росс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052736"/>
            <a:ext cx="4488160" cy="3366120"/>
          </a:xfrm>
          <a:prstGeom prst="round2Diag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 descr="салют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996952"/>
            <a:ext cx="432047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2497382cc0ac815fbcb745703c9f3ea353b8f"/>
</p:tagLst>
</file>

<file path=ppt/theme/theme1.xml><?xml version="1.0" encoding="utf-8"?>
<a:theme xmlns:a="http://schemas.openxmlformats.org/drawingml/2006/main" name="ВОВ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ВОВ</vt:lpstr>
      <vt:lpstr>НАВЕЧНО ОСТАЛСЯ  В СТРОЮ</vt:lpstr>
      <vt:lpstr>НАВЕЧНО ОСТАЛСЯ  В СТРОЮ</vt:lpstr>
      <vt:lpstr>Вспомним и помолчим…</vt:lpstr>
      <vt:lpstr>ВЕТЕРАНЫ,  НАДЕНЬТЕ ОРДЕНА!</vt:lpstr>
      <vt:lpstr>Салют  героям России!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Мытарев С.В.</dc:creator>
  <cp:lastModifiedBy>Кириллова</cp:lastModifiedBy>
  <cp:revision>197</cp:revision>
  <dcterms:created xsi:type="dcterms:W3CDTF">2013-12-13T06:45:38Z</dcterms:created>
  <dcterms:modified xsi:type="dcterms:W3CDTF">2015-06-03T20:35:13Z</dcterms:modified>
</cp:coreProperties>
</file>