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"/>
  </p:notesMasterIdLst>
  <p:sldIdLst>
    <p:sldId id="257" r:id="rId2"/>
    <p:sldId id="293" r:id="rId3"/>
    <p:sldId id="294" r:id="rId4"/>
    <p:sldId id="295" r:id="rId5"/>
  </p:sldIdLst>
  <p:sldSz cx="9144000" cy="6858000" type="screen4x3"/>
  <p:notesSz cx="6858000" cy="9144000"/>
  <p:custDataLst>
    <p:tags r:id="rId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DA54E-7088-49D5-8FC6-22777F8C0924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07279-C5E8-4FFC-A9BA-886C730228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626795-45BB-4040-981C-13C740DEE4C7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C279E1-F530-440D-B957-B14B133A12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626795-45BB-4040-981C-13C740DEE4C7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C279E1-F530-440D-B957-B14B133A12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626795-45BB-4040-981C-13C740DEE4C7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C279E1-F530-440D-B957-B14B133A12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626795-45BB-4040-981C-13C740DEE4C7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C279E1-F530-440D-B957-B14B133A12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626795-45BB-4040-981C-13C740DEE4C7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C279E1-F530-440D-B957-B14B133A12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EB626795-45BB-4040-981C-13C740DEE4C7}" type="datetimeFigureOut">
              <a:rPr lang="ru-RU" smtClean="0"/>
              <a:pPr/>
              <a:t>04.06.2015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0C279E1-F530-440D-B957-B14B133A12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8" r:id="rId3"/>
    <p:sldLayoutId id="2147483690" r:id="rId4"/>
    <p:sldLayoutId id="2147483691" r:id="rId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s019.radikal.ru/i643/1205/ab/57a643c69e05.pn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0166" y="285729"/>
            <a:ext cx="70723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Lucida Sans Unicode" pitchFamily="34" charset="0"/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Lucida Sans Unicode" pitchFamily="34" charset="0"/>
              </a:rPr>
              <a:t>70-летию Великой Победы посвящается</a:t>
            </a:r>
            <a:endParaRPr lang="ru-RU" sz="20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Lucida Sans Unicode" pitchFamily="34" charset="0"/>
            </a:endParaRPr>
          </a:p>
        </p:txBody>
      </p:sp>
      <p:pic>
        <p:nvPicPr>
          <p:cNvPr id="11268" name="Picture 4" descr="http://s019.radikal.ru/i643/1205/ab/57a643c69e05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7" y="1785926"/>
            <a:ext cx="3855371" cy="2198937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5077991"/>
            <a:ext cx="8712968" cy="1631216"/>
          </a:xfrm>
          <a:prstGeom prst="rect">
            <a:avLst/>
          </a:prstGeom>
          <a:solidFill>
            <a:schemeClr val="accent5"/>
          </a:solidFill>
          <a:ln>
            <a:headEnd/>
            <a:tailEnd/>
          </a:ln>
        </p:spPr>
        <p:style>
          <a:lnRef idx="2">
            <a:schemeClr val="accent2"/>
          </a:lnRef>
          <a:fillRef idx="1002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Для хороших друзей распахнёт свою душу Россия,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  <a:cs typeface="Lucida Sans Unicode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Распахнут свою ширь, свою синь города и поля.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  <a:cs typeface="Lucida Sans Unicode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А придёшь к нам с мечом – от меча и погибнешь!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  <a:cs typeface="Lucida Sans Unicode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И стояла на том. и стоит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  <a:cs typeface="Lucida Sans Unicode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Наша родина, наша земля!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1484784"/>
            <a:ext cx="4392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</a:p>
          <a:p>
            <a:pPr algn="ctr"/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Салют  героям России!</a:t>
            </a:r>
            <a:endParaRPr lang="ru-RU" sz="36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smtClean="0"/>
              <a:t>НАВЕЧНО ОСТАЛСЯ</a:t>
            </a:r>
            <a:br>
              <a:rPr lang="ru-RU" smtClean="0"/>
            </a:br>
            <a:r>
              <a:rPr lang="ru-RU" smtClean="0"/>
              <a:t>В СТРОЮ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28800"/>
            <a:ext cx="279717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1828800"/>
            <a:ext cx="285432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1828800"/>
            <a:ext cx="286543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smtClean="0"/>
              <a:t>НАВЕЧНО ОСТАЛСЯ </a:t>
            </a:r>
            <a:br>
              <a:rPr lang="ru-RU" smtClean="0"/>
            </a:br>
            <a:r>
              <a:rPr lang="ru-RU" smtClean="0"/>
              <a:t>В СТРОЮ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81200"/>
            <a:ext cx="29083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1981200"/>
            <a:ext cx="275431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1981200"/>
            <a:ext cx="28352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smtClean="0"/>
              <a:t>НАВЕЧНО ОСТАЛСЯ </a:t>
            </a:r>
            <a:br>
              <a:rPr lang="ru-RU" smtClean="0"/>
            </a:br>
            <a:r>
              <a:rPr lang="ru-RU" smtClean="0"/>
              <a:t>В СТРОЮ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33600"/>
            <a:ext cx="28479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2133600"/>
            <a:ext cx="255428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2133600"/>
            <a:ext cx="275113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d2497382cc0ac815fbcb745703c9f3ea353b8f"/>
</p:tagLst>
</file>

<file path=ppt/theme/theme1.xml><?xml version="1.0" encoding="utf-8"?>
<a:theme xmlns:a="http://schemas.openxmlformats.org/drawingml/2006/main" name="ВОВ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59</Words>
  <Application>Microsoft Office PowerPoint</Application>
  <PresentationFormat>Экран (4:3)</PresentationFormat>
  <Paragraphs>11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ВОВ</vt:lpstr>
      <vt:lpstr>Слайд 1</vt:lpstr>
      <vt:lpstr>НАВЕЧНО ОСТАЛСЯ В СТРОЮ</vt:lpstr>
      <vt:lpstr>НАВЕЧНО ОСТАЛСЯ  В СТРОЮ</vt:lpstr>
      <vt:lpstr>НАВЕЧНО ОСТАЛСЯ  В СТРОЮ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Мытарев С.В.</dc:creator>
  <cp:lastModifiedBy>Кириллова</cp:lastModifiedBy>
  <cp:revision>196</cp:revision>
  <dcterms:created xsi:type="dcterms:W3CDTF">2013-12-13T06:45:38Z</dcterms:created>
  <dcterms:modified xsi:type="dcterms:W3CDTF">2015-06-03T20:32:07Z</dcterms:modified>
</cp:coreProperties>
</file>