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61" r:id="rId3"/>
    <p:sldId id="288" r:id="rId4"/>
    <p:sldId id="289" r:id="rId5"/>
    <p:sldId id="291" r:id="rId6"/>
    <p:sldId id="292" r:id="rId7"/>
    <p:sldId id="316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A54E-7088-49D5-8FC6-22777F8C0924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7279-C5E8-4FFC-A9BA-886C7302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019.radikal.ru/i643/1205/ab/57a643c69e0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etroview.by/content/gibel-masherova-zachem-nuzhny-falsifikatsii-chast-5-zaklyuchitelnaya-nachalo" TargetMode="Externa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5;&#1088;&#1072;&#1078;&#1076;&#1072;&#1085;&#1089;&#1082;&#1086;-&#1087;&#1072;&#1090;&#1088;&#1080;&#1086;&#1090;%20&#1088;&#1072;&#1073;&#1086;&#1090;&#1072;\&#1074;&#1083;&#1072;&#1089;&#1086;&#1074;&#1072;\&#1087;&#1088;&#1077;&#1079;&#1077;&#1085;&#1090;&#1072;&#1094;&#1080;&#1103;\&#1042;&#1089;&#1090;&#1072;&#1074;&#1072;&#1081;%20&#1089;&#1090;&#1088;&#1072;&#1085;&#1072;%20&#1086;&#1075;&#1086;&#1084;&#1085;&#1072;&#1103;%20&#1084;&#1080;&#1085;&#1091;&#1089;.mp3" TargetMode="External"/><Relationship Id="rId6" Type="http://schemas.openxmlformats.org/officeDocument/2006/relationships/hyperlink" Target="http://magspace.ru/blog/Velikaja_Voina/page2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vadba-kursk.ru/forum/viewtopic.php?pid=993389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fotoprizer.ru/foto-alboms/alboms/fotohronika-velikoy-otechestvennoy-voyni-1941-1945-fotohronika-vtoroy-mirovoy-voyni/?albm=1342&amp;q=488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&#1101;&#1090;&#1086;&#1090;%20&#1076;&#1077;&#1085;&#1100;%20&#1087;&#1086;&#1073;&#1077;&#1076;&#1099;\1.%20&#1052;&#1077;&#1090;&#1077;&#1083;&#1100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9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Lucida Sans Unicode" pitchFamily="34" charset="0"/>
              </a:rPr>
              <a:t>70-летию Великой Победы посвящается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 pitchFamily="34" charset="0"/>
            </a:endParaRPr>
          </a:p>
        </p:txBody>
      </p:sp>
      <p:pic>
        <p:nvPicPr>
          <p:cNvPr id="11268" name="Picture 4" descr="http://s019.radikal.ru/i643/1205/ab/57a643c69e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785926"/>
            <a:ext cx="3855371" cy="219893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077991"/>
            <a:ext cx="8712968" cy="1631216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Для хороших друзей распахнёт свою душу Россия,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Распахнут свою ширь, свою синь города и поля.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А придёшь к нам с мечом – от меча и погибнешь!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И стояла на том. и стоит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Наша родина, наша земля!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48478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Салют  героям России!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troview.by/sites/retroview.by/files/.NB_.004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786214" cy="536128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70 лет назад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980728"/>
            <a:ext cx="346958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magspace.ru/uploads/2012/06/22/chic/magspace.ru_12_1_0_94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 l="4974" t="16042" r="2519" b="47389"/>
          <a:stretch>
            <a:fillRect/>
          </a:stretch>
        </p:blipFill>
        <p:spPr bwMode="auto">
          <a:xfrm>
            <a:off x="142844" y="5000636"/>
            <a:ext cx="4000528" cy="1176626"/>
          </a:xfrm>
          <a:prstGeom prst="rect">
            <a:avLst/>
          </a:prstGeom>
          <a:noFill/>
        </p:spPr>
      </p:pic>
      <p:pic>
        <p:nvPicPr>
          <p:cNvPr id="8" name="Picture 2" descr="http://magspace.ru/uploads/2012/06/22/chic/magspace.ru_12_1_0_944.jpg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 l="4974" t="48954" r="2519" b="14438"/>
          <a:stretch>
            <a:fillRect/>
          </a:stretch>
        </p:blipFill>
        <p:spPr bwMode="auto">
          <a:xfrm>
            <a:off x="4000496" y="5286388"/>
            <a:ext cx="4857784" cy="1430296"/>
          </a:xfrm>
          <a:prstGeom prst="rect">
            <a:avLst/>
          </a:prstGeom>
          <a:noFill/>
        </p:spPr>
      </p:pic>
      <p:pic>
        <p:nvPicPr>
          <p:cNvPr id="7" name="Вставай страна огомная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285852" y="6357958"/>
            <a:ext cx="263525" cy="26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сьм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790727">
            <a:off x="4095690" y="891614"/>
            <a:ext cx="4693673" cy="3653181"/>
          </a:xfrm>
          <a:prstGeom prst="round2DiagRect">
            <a:avLst/>
          </a:prstGeom>
        </p:spPr>
      </p:pic>
      <p:pic>
        <p:nvPicPr>
          <p:cNvPr id="5" name="Рисунок 4" descr="с фронт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56691">
            <a:off x="-22955" y="834386"/>
            <a:ext cx="4362529" cy="3284984"/>
          </a:xfrm>
          <a:prstGeom prst="ellipse">
            <a:avLst/>
          </a:prstGeom>
        </p:spPr>
      </p:pic>
      <p:pic>
        <p:nvPicPr>
          <p:cNvPr id="2" name="Рисунок 1" descr="письмо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228975"/>
            <a:ext cx="4857750" cy="3629025"/>
          </a:xfrm>
          <a:prstGeom prst="round2Diag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3247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Привет с фронта!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 Тула в декабре 1941года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12" r="63183"/>
          <a:stretch>
            <a:fillRect/>
          </a:stretch>
        </p:blipFill>
        <p:spPr>
          <a:xfrm>
            <a:off x="0" y="1556792"/>
            <a:ext cx="1907704" cy="5051971"/>
          </a:xfr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t="639" r="69375"/>
          <a:stretch>
            <a:fillRect/>
          </a:stretch>
        </p:blipFill>
        <p:spPr bwMode="auto">
          <a:xfrm>
            <a:off x="1905000" y="1556792"/>
            <a:ext cx="1586880" cy="509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780965" cy="24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fotoprizer.ru/img/2886_or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11838" b="4785"/>
          <a:stretch>
            <a:fillRect/>
          </a:stretch>
        </p:blipFill>
        <p:spPr bwMode="auto">
          <a:xfrm>
            <a:off x="3491880" y="4149080"/>
            <a:ext cx="26642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70 лет назад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97087" y="1628800"/>
            <a:ext cx="2846913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design-warez.ru/uploads/posts/2011-05/1304502005_0_3df1_9025f75a_x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6634" b="20394"/>
          <a:stretch>
            <a:fillRect/>
          </a:stretch>
        </p:blipFill>
        <p:spPr bwMode="auto">
          <a:xfrm>
            <a:off x="6228184" y="4221088"/>
            <a:ext cx="291581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Подвиг Зои Космодемьянской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1600" y="1268760"/>
            <a:ext cx="7128792" cy="53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052736"/>
            <a:ext cx="4680520" cy="42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4048" y="836712"/>
            <a:ext cx="334668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620688"/>
            <a:ext cx="54405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36096" y="836712"/>
            <a:ext cx="3395117" cy="46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. Мет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оги отече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340768"/>
            <a:ext cx="4381500" cy="2552700"/>
          </a:xfrm>
          <a:prstGeom prst="rect">
            <a:avLst/>
          </a:prstGeom>
        </p:spPr>
      </p:pic>
      <p:pic>
        <p:nvPicPr>
          <p:cNvPr id="3" name="Рисунок 2" descr="геро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8640"/>
            <a:ext cx="2857500" cy="4581525"/>
          </a:xfrm>
          <a:prstGeom prst="rect">
            <a:avLst/>
          </a:prstGeom>
        </p:spPr>
      </p:pic>
      <p:pic>
        <p:nvPicPr>
          <p:cNvPr id="5" name="Рисунок 4" descr="герои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2285"/>
            <a:ext cx="6526985" cy="38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2497382cc0ac815fbcb745703c9f3ea353b8f"/>
</p:tagLst>
</file>

<file path=ppt/theme/theme1.xml><?xml version="1.0" encoding="utf-8"?>
<a:theme xmlns:a="http://schemas.openxmlformats.org/drawingml/2006/main" name="ВОВ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Office PowerPoint</Application>
  <PresentationFormat>Экран (4:3)</PresentationFormat>
  <Paragraphs>11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ВОВ</vt:lpstr>
      <vt:lpstr>Слайд 1</vt:lpstr>
      <vt:lpstr>Слайд 2</vt:lpstr>
      <vt:lpstr>Слайд 3</vt:lpstr>
      <vt:lpstr>     Тула в декабре 1941года</vt:lpstr>
      <vt:lpstr>Подвиг Зои Космодемьянской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Мытарев С.В.</dc:creator>
  <cp:lastModifiedBy>Кириллова</cp:lastModifiedBy>
  <cp:revision>195</cp:revision>
  <dcterms:created xsi:type="dcterms:W3CDTF">2013-12-13T06:45:38Z</dcterms:created>
  <dcterms:modified xsi:type="dcterms:W3CDTF">2015-06-03T20:27:08Z</dcterms:modified>
</cp:coreProperties>
</file>