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1" r:id="rId9"/>
    <p:sldId id="269" r:id="rId10"/>
    <p:sldId id="262" r:id="rId11"/>
    <p:sldId id="265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>
        <p:scale>
          <a:sx n="73" d="100"/>
          <a:sy n="73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4DCD07-3C24-454D-A7CC-76F65A040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41613-FEA1-4AAC-A72A-BCF27A6A53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5234F-AD8C-450C-A6A7-9A64B7CC58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9EDE247-31B8-4CFA-A1C9-A0FD43B7F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D3939-1B54-4178-87F4-92400FE27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67437-279D-4FCF-988A-4DF687C17B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8CD34-447A-4074-9A61-E16D33C4C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870B5-2607-441A-8159-1C71841E1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3FE86-C111-4B87-98A7-94E9683C1E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D217E16-4732-4B87-BE7D-70F6873FC9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7AB804-666D-4DDD-8DA1-51C63D5A1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EF1D87-3B47-482D-B2D9-44013056EB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852936"/>
            <a:ext cx="6400800" cy="2160588"/>
          </a:xfrm>
        </p:spPr>
        <p:txBody>
          <a:bodyPr/>
          <a:lstStyle/>
          <a:p>
            <a:pPr algn="l" eaLnBrk="1" hangingPunct="1"/>
            <a:r>
              <a:rPr lang="ru-RU" altLang="ru-RU" sz="66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И всё </a:t>
            </a:r>
            <a:r>
              <a:rPr lang="ru-RU" altLang="ru-RU" sz="66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это – Бах!</a:t>
            </a:r>
            <a:endParaRPr lang="ru-RU" altLang="ru-RU" sz="6600" b="1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0860" y="535894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bg1">
                    <a:lumMod val="50000"/>
                  </a:schemeClr>
                </a:solidFill>
              </a:rPr>
              <a:t>Тембр – звуковая окраска голоса или инструмента</a:t>
            </a:r>
          </a:p>
        </p:txBody>
      </p:sp>
      <p:pic>
        <p:nvPicPr>
          <p:cNvPr id="12292" name="Picture 5" descr="http://feodosia.net/media/cache/3f/13/3f13a73a4c4c05955e6490ab921b1933.jpg"/>
          <p:cNvPicPr>
            <a:picLocks noChangeAspect="1" noChangeArrowheads="1"/>
          </p:cNvPicPr>
          <p:nvPr/>
        </p:nvPicPr>
        <p:blipFill>
          <a:blip r:embed="rId2"/>
          <a:srcRect l="12993" t="8939" b="22324"/>
          <a:stretch>
            <a:fillRect/>
          </a:stretch>
        </p:blipFill>
        <p:spPr bwMode="auto">
          <a:xfrm>
            <a:off x="467544" y="2708920"/>
            <a:ext cx="3247499" cy="2160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3" name="Picture 7" descr="http://1-srv.builder.blogintv.biz/664/upload/2012-02-27-16-32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946514"/>
            <a:ext cx="2705100" cy="2579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5" name="Picture 2" descr="C:\Users\Public\Pictures\Sample Pictures\0019-019-Org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01701"/>
            <a:ext cx="2417762" cy="337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419872" y="1500188"/>
            <a:ext cx="5266928" cy="4625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За рекою старый дом,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Птицы в доме том живут.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Лишь стемнеет всё вокруг,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Птицы смолкнут и 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заснут.</a:t>
            </a:r>
            <a:endParaRPr lang="ru-RU" alt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alt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Часто эту песню мать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Мне поёт про старый дом,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Чтобы я ложился спать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</a:rPr>
              <a:t>И заснул спокойным сном.</a:t>
            </a: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1">
                    <a:lumMod val="50000"/>
                  </a:schemeClr>
                </a:solidFill>
              </a:rPr>
              <a:t>За рекою старый дом</a:t>
            </a:r>
            <a:br>
              <a:rPr lang="ru-RU" alt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altLang="ru-RU" sz="3200" dirty="0" smtClean="0">
                <a:solidFill>
                  <a:schemeClr val="bg1">
                    <a:lumMod val="50000"/>
                  </a:schemeClr>
                </a:solidFill>
              </a:rPr>
              <a:t>муз </a:t>
            </a:r>
            <a:r>
              <a:rPr lang="ru-RU" altLang="ru-RU" sz="3200" dirty="0" err="1" smtClean="0">
                <a:solidFill>
                  <a:schemeClr val="bg1">
                    <a:lumMod val="50000"/>
                  </a:schemeClr>
                </a:solidFill>
              </a:rPr>
              <a:t>И.С.Баха</a:t>
            </a:r>
            <a:r>
              <a:rPr lang="ru-RU" altLang="ru-RU" sz="3200" dirty="0" smtClean="0">
                <a:solidFill>
                  <a:schemeClr val="bg1">
                    <a:lumMod val="50000"/>
                  </a:schemeClr>
                </a:solidFill>
              </a:rPr>
              <a:t>		сл. </a:t>
            </a:r>
            <a:r>
              <a:rPr lang="ru-RU" altLang="ru-RU" sz="3200" dirty="0" err="1" smtClean="0">
                <a:solidFill>
                  <a:schemeClr val="bg1">
                    <a:lumMod val="50000"/>
                  </a:schemeClr>
                </a:solidFill>
              </a:rPr>
              <a:t>Д.Тонского</a:t>
            </a:r>
            <a:endParaRPr lang="ru-RU" altLang="ru-RU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6000"/>
            <a:ext cx="2415190" cy="3163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803" y="2468753"/>
            <a:ext cx="835859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окончен.</a:t>
            </a:r>
            <a:endParaRPr lang="ru-RU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373216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 smtClean="0">
                <a:solidFill>
                  <a:schemeClr val="bg1">
                    <a:lumMod val="50000"/>
                  </a:schemeClr>
                </a:solidFill>
              </a:rPr>
              <a:t>Иоганн Себастьян Бах</a:t>
            </a:r>
            <a:br>
              <a:rPr lang="ru-RU" altLang="ru-RU" sz="4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altLang="ru-RU" sz="4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6" name="Picture 5" descr="JSB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908720"/>
            <a:ext cx="2857520" cy="4069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Public\Pictures\Sample Pictures\Б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764704"/>
            <a:ext cx="3232203" cy="4306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Public\Pictures\Sample Pictures\small_И.С.Бах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00808"/>
            <a:ext cx="3528392" cy="4466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60648"/>
            <a:ext cx="8229600" cy="1219200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chemeClr val="bg1">
                    <a:lumMod val="50000"/>
                  </a:schemeClr>
                </a:solidFill>
              </a:rPr>
              <a:t>Орган</a:t>
            </a:r>
          </a:p>
        </p:txBody>
      </p:sp>
      <p:pic>
        <p:nvPicPr>
          <p:cNvPr id="4101" name="Picture 5" descr="C:\Users\Public\Pictures\Sample Pictures\O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419" y="1844824"/>
            <a:ext cx="5688632" cy="4266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5003800" y="476250"/>
            <a:ext cx="73025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33" name="Picture 8" descr="C:\Users\Public\Pictures\Sample Pictures\Organ_Frauenkirche_Mün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7847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organ-filarmoni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92696"/>
            <a:ext cx="4392612" cy="329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Public\Pictures\Sample Pictures\organ-riger-klos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7302"/>
            <a:ext cx="4608512" cy="3455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</a:rPr>
              <a:t>Токката и фуга ре минор</a:t>
            </a:r>
          </a:p>
        </p:txBody>
      </p:sp>
      <p:pic>
        <p:nvPicPr>
          <p:cNvPr id="8196" name="Picture 9" descr="C:\Users\Public\Pictures\Sample Pictures\orga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18" y="3384202"/>
            <a:ext cx="5561346" cy="27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Public\Pictures\Sample Pictures\177_bach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988840"/>
            <a:ext cx="2270125" cy="2736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smtClean="0">
                <a:solidFill>
                  <a:schemeClr val="bg1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smtClean="0">
                <a:solidFill>
                  <a:schemeClr val="bg1"/>
                </a:solidFill>
              </a:rPr>
              <a:t>            </a:t>
            </a:r>
            <a:r>
              <a:rPr lang="en-US" altLang="ru-RU" sz="7200" b="1" smtClean="0">
                <a:solidFill>
                  <a:schemeClr val="bg1"/>
                </a:solidFill>
              </a:rPr>
              <a:t>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7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7200" b="1" smtClean="0">
                <a:solidFill>
                  <a:schemeClr val="bg1"/>
                </a:solidFill>
              </a:rPr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5000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6600" b="1" dirty="0" smtClean="0">
                <a:solidFill>
                  <a:schemeClr val="bg1">
                    <a:lumMod val="50000"/>
                  </a:schemeClr>
                </a:solidFill>
              </a:rPr>
              <a:t>Динамика –</a:t>
            </a:r>
            <a:r>
              <a:rPr lang="ru-RU" altLang="ru-RU" sz="6600" b="1" dirty="0" smtClean="0">
                <a:solidFill>
                  <a:srgbClr val="FF66FF"/>
                </a:solidFill>
              </a:rPr>
              <a:t/>
            </a:r>
            <a:br>
              <a:rPr lang="ru-RU" altLang="ru-RU" sz="6600" b="1" dirty="0" smtClean="0">
                <a:solidFill>
                  <a:srgbClr val="FF66FF"/>
                </a:solidFill>
              </a:rPr>
            </a:br>
            <a:r>
              <a:rPr lang="ru-RU" altLang="ru-RU" sz="5400" b="1" dirty="0" smtClean="0">
                <a:solidFill>
                  <a:schemeClr val="bg1">
                    <a:lumMod val="50000"/>
                  </a:schemeClr>
                </a:solidFill>
              </a:rPr>
              <a:t>сила </a:t>
            </a:r>
            <a:r>
              <a:rPr lang="ru-RU" altLang="ru-RU" sz="5400" b="1" dirty="0" smtClean="0">
                <a:solidFill>
                  <a:schemeClr val="bg1">
                    <a:lumMod val="50000"/>
                  </a:schemeClr>
                </a:solidFill>
              </a:rPr>
              <a:t>звука,</a:t>
            </a:r>
            <a:br>
              <a:rPr lang="ru-RU" altLang="ru-RU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altLang="ru-RU" sz="5400" b="1" dirty="0" smtClean="0">
                <a:solidFill>
                  <a:schemeClr val="bg1">
                    <a:lumMod val="50000"/>
                  </a:schemeClr>
                </a:solidFill>
              </a:rPr>
              <a:t>громкость звучания</a:t>
            </a:r>
            <a:r>
              <a:rPr lang="ru-RU" altLang="ru-RU" sz="5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</a:rPr>
              <a:t>            </a:t>
            </a:r>
            <a:r>
              <a:rPr lang="en-US" altLang="ru-RU" sz="7200" b="1" dirty="0" smtClean="0">
                <a:solidFill>
                  <a:schemeClr val="bg1"/>
                </a:solidFill>
              </a:rPr>
              <a:t>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7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7200" b="1" dirty="0" smtClean="0">
                <a:solidFill>
                  <a:schemeClr val="bg1"/>
                </a:solidFill>
              </a:rPr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692275" y="1700213"/>
            <a:ext cx="1512888" cy="14398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6600" b="1" dirty="0" err="1"/>
              <a:t>mp</a:t>
            </a:r>
            <a:endParaRPr lang="ru-RU" altLang="ru-RU" sz="6600" b="1" dirty="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692275" y="3789363"/>
            <a:ext cx="1511300" cy="14398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7200" b="1" dirty="0"/>
              <a:t>pp</a:t>
            </a:r>
            <a:endParaRPr lang="ru-RU" altLang="ru-RU" sz="7200" b="1" dirty="0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635375" y="4724400"/>
            <a:ext cx="1511300" cy="14398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7200" b="1"/>
              <a:t>ff</a:t>
            </a:r>
            <a:endParaRPr lang="ru-RU" altLang="ru-RU" sz="7200" b="1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5795963" y="3716338"/>
            <a:ext cx="1511300" cy="14398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 dirty="0"/>
              <a:t> </a:t>
            </a:r>
            <a:r>
              <a:rPr lang="en-US" altLang="ru-RU" sz="7200" b="1" dirty="0"/>
              <a:t>p</a:t>
            </a:r>
            <a:endParaRPr lang="ru-RU" altLang="ru-RU" sz="7200" b="1" dirty="0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5651500" y="1844675"/>
            <a:ext cx="1511300" cy="14398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7200" b="1"/>
              <a:t>mf</a:t>
            </a:r>
            <a:endParaRPr lang="ru-RU" altLang="ru-RU" sz="7200" b="1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708400" y="549275"/>
            <a:ext cx="1511300" cy="14398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 b="1"/>
              <a:t> </a:t>
            </a:r>
            <a:r>
              <a:rPr lang="en-US" altLang="ru-RU" sz="7200" b="1"/>
              <a:t>f</a:t>
            </a:r>
            <a:endParaRPr lang="ru-RU" altLang="ru-RU" sz="7200" b="1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3" grpId="0" animBg="1"/>
      <p:bldP spid="7184" grpId="0" animBg="1"/>
      <p:bldP spid="7185" grpId="0" animBg="1"/>
      <p:bldP spid="7186" grpId="0" animBg="1"/>
      <p:bldP spid="718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1042</TotalTime>
  <Words>89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Иоганн Себастьян Бах </vt:lpstr>
      <vt:lpstr>Презентация PowerPoint</vt:lpstr>
      <vt:lpstr>Орган</vt:lpstr>
      <vt:lpstr>Презентация PowerPoint</vt:lpstr>
      <vt:lpstr>Презентация PowerPoint</vt:lpstr>
      <vt:lpstr>Токката и фуга ре минор</vt:lpstr>
      <vt:lpstr>Динамика – сила звука, громкость звучания.</vt:lpstr>
      <vt:lpstr>Презентация PowerPoint</vt:lpstr>
      <vt:lpstr>Тембр – звуковая окраска голоса или инструмента</vt:lpstr>
      <vt:lpstr>За рекою старый дом муз И.С.Баха  сл. Д.Тонского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музыкальной выразительности</dc:title>
  <dc:creator>я</dc:creator>
  <cp:lastModifiedBy>user</cp:lastModifiedBy>
  <cp:revision>55</cp:revision>
  <dcterms:created xsi:type="dcterms:W3CDTF">2013-03-25T04:58:25Z</dcterms:created>
  <dcterms:modified xsi:type="dcterms:W3CDTF">2015-03-25T10:11:06Z</dcterms:modified>
</cp:coreProperties>
</file>