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10" r:id="rId2"/>
  </p:sldMasterIdLst>
  <p:notesMasterIdLst>
    <p:notesMasterId r:id="rId19"/>
  </p:notesMasterIdLst>
  <p:sldIdLst>
    <p:sldId id="256" r:id="rId3"/>
    <p:sldId id="259" r:id="rId4"/>
    <p:sldId id="281" r:id="rId5"/>
    <p:sldId id="285" r:id="rId6"/>
    <p:sldId id="257" r:id="rId7"/>
    <p:sldId id="282" r:id="rId8"/>
    <p:sldId id="264" r:id="rId9"/>
    <p:sldId id="262" r:id="rId10"/>
    <p:sldId id="265" r:id="rId11"/>
    <p:sldId id="266" r:id="rId12"/>
    <p:sldId id="261" r:id="rId13"/>
    <p:sldId id="288" r:id="rId14"/>
    <p:sldId id="267" r:id="rId15"/>
    <p:sldId id="270" r:id="rId16"/>
    <p:sldId id="28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D5ED6-16AE-410F-8EE3-C9EB3D73C7AD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2FCA-DFA1-4CB8-ABB6-59B9F0459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2FCA-DFA1-4CB8-ABB6-59B9F04591C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2FCA-DFA1-4CB8-ABB6-59B9F04591C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2FCA-DFA1-4CB8-ABB6-59B9F04591C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8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>
    <p:fade/>
  </p:transition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0535\Desktop\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3999" cy="6813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1731982"/>
          </a:xfrm>
        </p:spPr>
        <p:txBody>
          <a:bodyPr/>
          <a:lstStyle/>
          <a:p>
            <a:pPr algn="ctr"/>
            <a:r>
              <a:rPr lang="ru-RU" sz="8000" b="1" dirty="0" smtClean="0"/>
              <a:t>Что такое счастье?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5472608" cy="3312368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111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Человек пришёл в мир для  безмерной свободы, творчества и счастья</a:t>
            </a:r>
            <a:r>
              <a:rPr lang="ru-RU" sz="11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11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1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9800" dirty="0" smtClean="0">
                <a:solidFill>
                  <a:schemeClr val="accent2">
                    <a:lumMod val="50000"/>
                  </a:schemeClr>
                </a:solidFill>
              </a:rPr>
              <a:t>А.И.Куприн  </a:t>
            </a:r>
            <a:r>
              <a:rPr lang="ru-RU" sz="1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sz="1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r"/>
            <a:r>
              <a:rPr lang="ru-RU" sz="128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</a:t>
            </a:r>
          </a:p>
          <a:p>
            <a:endParaRPr lang="ru-RU" dirty="0"/>
          </a:p>
        </p:txBody>
      </p:sp>
      <p:pic>
        <p:nvPicPr>
          <p:cNvPr id="8" name="Picture 5" descr="kupri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3028950" cy="422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764704"/>
            <a:ext cx="8455510" cy="1329595"/>
          </a:xfrm>
        </p:spPr>
        <p:txBody>
          <a:bodyPr/>
          <a:lstStyle/>
          <a:p>
            <a:r>
              <a:rPr lang="ru-RU" sz="4800" b="1" i="1" dirty="0" err="1" smtClean="0">
                <a:latin typeface="Times New Roman" pitchFamily="18" charset="0"/>
              </a:rPr>
              <a:t>А.И.Куприн</a:t>
            </a:r>
            <a:r>
              <a:rPr lang="ru-RU" sz="4800" b="1" i="1" dirty="0" smtClean="0">
                <a:latin typeface="Times New Roman" pitchFamily="18" charset="0"/>
              </a:rPr>
              <a:t> «Куст сирени»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Содержимое 9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757914"/>
            <a:ext cx="2304255" cy="426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5" descr="al_book_38425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97017"/>
            <a:ext cx="236107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27784" y="3885249"/>
            <a:ext cx="324036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20688"/>
            <a:ext cx="8382000" cy="664797"/>
          </a:xfrm>
        </p:spPr>
        <p:txBody>
          <a:bodyPr/>
          <a:lstStyle/>
          <a:p>
            <a:r>
              <a:rPr lang="ru-RU" sz="4800" b="1" i="1" dirty="0" smtClean="0">
                <a:latin typeface="Times New Roman" pitchFamily="18" charset="0"/>
              </a:rPr>
              <a:t>А .И.Куприн «Куст сирени»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>
          <a:xfrm>
            <a:off x="611560" y="1745432"/>
            <a:ext cx="8367465" cy="4923928"/>
          </a:xfrm>
        </p:spPr>
        <p:txBody>
          <a:bodyPr>
            <a:normAutofit fontScale="55000" lnSpcReduction="20000"/>
          </a:bodyPr>
          <a:lstStyle/>
          <a:p>
            <a:r>
              <a:rPr lang="ru-RU" sz="67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— Какое настроение возникает после прочтения рассказа «Куст сирени»?</a:t>
            </a:r>
          </a:p>
          <a:p>
            <a:pPr lvl="0"/>
            <a:r>
              <a:rPr lang="ru-RU" sz="67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Счастливы ли герои рассказа? Почему?</a:t>
            </a:r>
          </a:p>
          <a:p>
            <a:pPr lvl="0"/>
            <a:r>
              <a:rPr lang="ru-RU" sz="67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Почему семья </a:t>
            </a:r>
            <a:r>
              <a:rPr lang="ru-RU" sz="6700" b="0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Алмазовых</a:t>
            </a:r>
            <a:r>
              <a:rPr lang="ru-RU" sz="67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способна преодолеть трудности?</a:t>
            </a:r>
          </a:p>
          <a:p>
            <a:r>
              <a:rPr lang="ru-RU" sz="66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6600" b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чём заключаются семейные ценности каждого человека?</a:t>
            </a:r>
          </a:p>
          <a:p>
            <a:r>
              <a:rPr lang="ru-RU" sz="6700" b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Какую проблему поднимает </a:t>
            </a:r>
            <a:r>
              <a:rPr lang="ru-RU" sz="6700" b="0" dirty="0" err="1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А.И.Куприн</a:t>
            </a:r>
            <a:r>
              <a:rPr lang="ru-RU" sz="6700" b="0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в своём рассказе ?</a:t>
            </a:r>
          </a:p>
          <a:p>
            <a:pPr lvl="0"/>
            <a:endParaRPr lang="ru-RU" sz="6700" b="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sz="6700" b="0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463040"/>
          </a:xfrm>
        </p:spPr>
        <p:txBody>
          <a:bodyPr>
            <a:noAutofit/>
          </a:bodyPr>
          <a:lstStyle/>
          <a:p>
            <a:r>
              <a:rPr lang="ru-RU" sz="3200" dirty="0" smtClean="0"/>
              <a:t>Христианская точка зрения на семейные отношения, на понятие счастья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67744" y="2002467"/>
            <a:ext cx="5976664" cy="402571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Любовь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долготерпит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, милосердствует, любовь не завидует, любовь не превозносится, не гордится,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бесчинствует, не ищет своего, не раздражается, не мыслит зла,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радуется неправде,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сорадуется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истине,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Всё покрывает, всему верит, всего надеется, всё переносит.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1-е к Коринфянам 13: 4-7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353177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— Что делает людей родными?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—Следует ли прислушиваться к мнению других, когда любишь?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— Семьёй ограничивается сфера деятельности женщины. Согласны ли вы с этим утверждением?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— Когда человек по-настоящему счастлив?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— В чём секрет семейного счастья?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— Что означает «счастье» в вашем понимании? Вы счастливы?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3568" y="692696"/>
            <a:ext cx="7756525" cy="1054100"/>
          </a:xfrm>
        </p:spPr>
        <p:txBody>
          <a:bodyPr/>
          <a:lstStyle/>
          <a:p>
            <a:pPr algn="ctr"/>
            <a:r>
              <a:rPr lang="ru-RU" dirty="0" smtClean="0"/>
              <a:t>Диспут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72441723_logo-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6500858" cy="47149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786063" y="857250"/>
            <a:ext cx="5143500" cy="350043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любовь</a:t>
            </a: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2857500" y="857250"/>
            <a:ext cx="5143500" cy="350043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радость</a:t>
            </a: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059832" y="764704"/>
            <a:ext cx="4929188" cy="3500438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семья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000375" y="1000125"/>
            <a:ext cx="4857750" cy="32861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успех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357166"/>
            <a:ext cx="697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928670"/>
            <a:ext cx="7184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1285860"/>
            <a:ext cx="6832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1785926"/>
            <a:ext cx="697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2285992"/>
            <a:ext cx="668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2643182"/>
            <a:ext cx="6415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0100" y="3143248"/>
            <a:ext cx="6976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Е</a:t>
            </a:r>
          </a:p>
        </p:txBody>
      </p:sp>
      <p:sp>
        <p:nvSpPr>
          <p:cNvPr id="25" name="WordArt 2"/>
          <p:cNvSpPr>
            <a:spLocks noChangeArrowheads="1" noChangeShapeType="1" noTextEdit="1"/>
          </p:cNvSpPr>
          <p:nvPr/>
        </p:nvSpPr>
        <p:spPr bwMode="auto">
          <a:xfrm>
            <a:off x="3131840" y="764704"/>
            <a:ext cx="4714875" cy="32861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В3аимопонимание</a:t>
            </a:r>
            <a:endParaRPr lang="ru-RU" sz="3600" kern="10" dirty="0">
              <a:ln w="9525">
                <a:solidFill>
                  <a:srgbClr val="272727"/>
                </a:solidFill>
                <a:round/>
                <a:headEnd/>
                <a:tailEnd/>
              </a:ln>
              <a:solidFill>
                <a:srgbClr val="D8D8D8"/>
              </a:solidFill>
              <a:latin typeface="Bookman Old Style"/>
            </a:endParaRPr>
          </a:p>
        </p:txBody>
      </p:sp>
      <p:sp>
        <p:nvSpPr>
          <p:cNvPr id="26" name="WordArt 2"/>
          <p:cNvSpPr>
            <a:spLocks noChangeArrowheads="1" noChangeShapeType="1" noTextEdit="1"/>
          </p:cNvSpPr>
          <p:nvPr/>
        </p:nvSpPr>
        <p:spPr bwMode="auto">
          <a:xfrm>
            <a:off x="3203848" y="764704"/>
            <a:ext cx="4857750" cy="32861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доброта</a:t>
            </a:r>
            <a:endParaRPr lang="ru-RU" sz="3600" kern="10" dirty="0">
              <a:ln w="9525">
                <a:solidFill>
                  <a:srgbClr val="272727"/>
                </a:solidFill>
                <a:round/>
                <a:headEnd/>
                <a:tailEnd/>
              </a:ln>
              <a:solidFill>
                <a:srgbClr val="D8D8D8"/>
              </a:solidFill>
              <a:latin typeface="Bookman Old Style"/>
            </a:endParaRPr>
          </a:p>
        </p:txBody>
      </p:sp>
      <p:sp>
        <p:nvSpPr>
          <p:cNvPr id="27" name="WordArt 2"/>
          <p:cNvSpPr>
            <a:spLocks noChangeArrowheads="1" noChangeShapeType="1" noTextEdit="1"/>
          </p:cNvSpPr>
          <p:nvPr/>
        </p:nvSpPr>
        <p:spPr bwMode="auto">
          <a:xfrm>
            <a:off x="3131840" y="764704"/>
            <a:ext cx="4857750" cy="3071812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272727"/>
                  </a:solidFill>
                  <a:round/>
                  <a:headEnd/>
                  <a:tailEnd/>
                </a:ln>
                <a:solidFill>
                  <a:srgbClr val="D8D8D8"/>
                </a:solidFill>
                <a:latin typeface="Bookman Old Style"/>
              </a:rPr>
              <a:t>Упорство</a:t>
            </a:r>
            <a:endParaRPr lang="ru-RU" sz="3600" kern="10" dirty="0">
              <a:ln w="9525">
                <a:solidFill>
                  <a:srgbClr val="272727"/>
                </a:solidFill>
                <a:round/>
                <a:headEnd/>
                <a:tailEnd/>
              </a:ln>
              <a:solidFill>
                <a:srgbClr val="D8D8D8"/>
              </a:solidFill>
              <a:latin typeface="Bookman Old Style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203848" y="908720"/>
            <a:ext cx="4714875" cy="25717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Bookman Old Style"/>
              </a:rPr>
              <a:t>С Ч А С Т Ь Е</a:t>
            </a: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411760" y="0"/>
            <a:ext cx="4695056" cy="664797"/>
          </a:xfrm>
        </p:spPr>
        <p:txBody>
          <a:bodyPr/>
          <a:lstStyle/>
          <a:p>
            <a:pPr algn="r"/>
            <a:r>
              <a:rPr lang="ru-RU" dirty="0"/>
              <a:t>Кластер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9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10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052736"/>
            <a:ext cx="7543800" cy="118872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4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Написать сочинение-рассуждение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«Что такое счастье?» (Что значит быть счастливым?)</a:t>
            </a:r>
            <a:r>
              <a:rPr lang="ru-RU" sz="2800" dirty="0" smtClean="0">
                <a:solidFill>
                  <a:srgbClr val="002060"/>
                </a:solidFill>
              </a:rPr>
              <a:t>(По рассказам А.П.Чехова «О любви», И.А.Бунина «Кавказ», А.И.Куприна «Куст сирени») </a:t>
            </a:r>
          </a:p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(см. памятку «Как писать сочинение-рассуждение»).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 счастье мы всегда лишь вспоминаем.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 счастье всюду. Может быть, оно -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Вот этот сад осенний за сараем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 чистый воздух, льющийся в окно.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бездонном небе легким белым краем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Встает, сияет облако. Давно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Слежу за ним... Мы мало видим, знаем,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 счастье только знающим дано.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Окно открыто. Пискнула и села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На подоконник птичка. И от книг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Усталый взгляд я отвожу на миг.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День вечереет, небо опустело.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Гул молотилки слышен на гумне...</a:t>
            </a:r>
            <a:b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Я вижу, слышу, счастлив. Все во мне.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             </a:t>
            </a:r>
            <a:r>
              <a:rPr lang="ru-RU" sz="30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И.А.Бунин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382000" cy="664797"/>
          </a:xfrm>
        </p:spPr>
        <p:txBody>
          <a:bodyPr/>
          <a:lstStyle/>
          <a:p>
            <a:pPr algn="l"/>
            <a:r>
              <a:rPr lang="ru-RU" sz="4400" dirty="0" smtClean="0"/>
              <a:t>Толковый словарь С.И. Ожегова </a:t>
            </a:r>
            <a:endParaRPr lang="ru-RU" sz="4400" dirty="0"/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>
          <a:xfrm>
            <a:off x="539552" y="3140968"/>
            <a:ext cx="8040688" cy="1606594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1. Чувство и состояние полного, высшего удовлетворения;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2. Успех, удача.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7" y="2060848"/>
            <a:ext cx="252338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6875" lvl="0" indent="-396875" defTabSz="914363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СЧАСТЬЕ -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980728"/>
            <a:ext cx="7772400" cy="26591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Влюблённость указывает человеку,  каким он    должен быть.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sz="3200" b="0" i="1" dirty="0" smtClean="0">
                <a:solidFill>
                  <a:srgbClr val="002060"/>
                </a:solidFill>
                <a:effectLst/>
              </a:rPr>
              <a:t>                           А .П.Чехов </a:t>
            </a:r>
            <a:r>
              <a:rPr lang="ru-RU" i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7734747" cy="1500187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ru-RU" sz="3200" b="1" dirty="0" smtClean="0">
              <a:solidFill>
                <a:srgbClr val="002060"/>
              </a:solidFill>
              <a:latin typeface="Cambria Math" pitchFamily="18" charset="0"/>
            </a:endParaRPr>
          </a:p>
          <a:p>
            <a:pPr algn="r">
              <a:buNone/>
            </a:pPr>
            <a:r>
              <a:rPr lang="ru-RU" i="1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</a:t>
            </a:r>
            <a:endParaRPr lang="ru-RU" sz="28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5" descr="%5bLI6RK_11-01%5d_%5bIL_01%5d-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8208" y="2132856"/>
            <a:ext cx="3574231" cy="453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124744"/>
            <a:ext cx="8382000" cy="1329595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</a:rPr>
              <a:t>А.П.Чехов</a:t>
            </a:r>
            <a:r>
              <a:rPr lang="ru-RU" b="1" i="1" dirty="0" smtClean="0">
                <a:latin typeface="Times New Roman" pitchFamily="18" charset="0"/>
              </a:rPr>
              <a:t>  </a:t>
            </a:r>
            <a:r>
              <a:rPr lang="ru-RU" b="1" i="1" dirty="0" smtClean="0">
                <a:cs typeface="Mangal" pitchFamily="2"/>
              </a:rPr>
              <a:t>«О любви»</a:t>
            </a:r>
            <a:r>
              <a:rPr lang="ru-RU" b="1" dirty="0" smtClean="0">
                <a:cs typeface="Mangal" pitchFamily="2"/>
              </a:rPr>
              <a:t/>
            </a:r>
            <a:br>
              <a:rPr lang="ru-RU" b="1" dirty="0" smtClean="0">
                <a:cs typeface="Mangal" pitchFamily="2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7" descr="image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2788772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4056112" cy="304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620688"/>
            <a:ext cx="8382000" cy="1329595"/>
          </a:xfrm>
        </p:spPr>
        <p:txBody>
          <a:bodyPr/>
          <a:lstStyle/>
          <a:p>
            <a:r>
              <a:rPr lang="ru-RU" b="1" i="1" dirty="0" smtClean="0">
                <a:effectLst/>
                <a:ea typeface="Cambria Math" pitchFamily="18" charset="0"/>
                <a:cs typeface="Mangal" pitchFamily="2"/>
              </a:rPr>
              <a:t>А .П.Чехов «О любви»</a:t>
            </a:r>
            <a:r>
              <a:rPr lang="ru-RU" b="1" i="1" dirty="0" smtClean="0">
                <a:effectLst/>
                <a:cs typeface="Mangal" pitchFamily="2"/>
              </a:rPr>
              <a:t/>
            </a:r>
            <a:br>
              <a:rPr lang="ru-RU" b="1" i="1" dirty="0" smtClean="0">
                <a:effectLst/>
                <a:cs typeface="Mangal" pitchFamily="2"/>
              </a:rPr>
            </a:br>
            <a:endParaRPr lang="ru-RU" b="1" i="1" dirty="0"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>
          <a:xfrm>
            <a:off x="251520" y="1628800"/>
            <a:ext cx="8598024" cy="55892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В чём суть рассказа? Смысл названия?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Почему герои рассказа А.П.Чехова не могут быть счастливы?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Как вы понимаете слова Алёхина: “Я понял, что когда любишь, то в своих рассуждениях об этой любви нужно исходить от высшего, от более важного, чем счастье или несчастье, грех или добродетель в их ходячем смысле, или не нужно рассуждать вовсе.”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А если бы Алехин и Анна Алексеевна раньше это поняли?... </a:t>
            </a:r>
          </a:p>
          <a:p>
            <a:endParaRPr lang="ru-RU" sz="28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908720"/>
            <a:ext cx="6912768" cy="31023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  <a:t>Что такое любовь? Солнечный удар, томление духа или благодать?                                              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  <a:t>Всякая любовь - великое счастье, даже если она не разделена.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</a:br>
            <a:r>
              <a:rPr lang="ru-RU" sz="3200" b="0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  <a:t>                                            </a:t>
            </a:r>
            <a:r>
              <a:rPr lang="ru-RU" sz="3200" b="0" i="1" dirty="0" smtClean="0">
                <a:solidFill>
                  <a:schemeClr val="accent2">
                    <a:lumMod val="50000"/>
                  </a:schemeClr>
                </a:solidFill>
                <a:effectLst/>
                <a:ea typeface="Cambria Math" pitchFamily="18" charset="0"/>
              </a:rPr>
              <a:t>И.А.Бунин</a:t>
            </a:r>
            <a:endParaRPr lang="ru-RU" sz="3200" b="0" dirty="0">
              <a:effectLst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43608" y="4005064"/>
            <a:ext cx="5831532" cy="244827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a typeface="Cambria Math" pitchFamily="18" charset="0"/>
              </a:rPr>
              <a:t> </a:t>
            </a:r>
          </a:p>
          <a:p>
            <a:pPr algn="l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mbria Math" pitchFamily="18" charset="0"/>
              </a:rPr>
              <a:t>                                           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a typeface="Cambria Math" pitchFamily="18" charset="0"/>
              </a:rPr>
              <a:t> </a:t>
            </a:r>
            <a:endParaRPr lang="ru-RU" sz="3200" i="1" dirty="0">
              <a:solidFill>
                <a:schemeClr val="accent2">
                  <a:lumMod val="50000"/>
                </a:schemeClr>
              </a:solidFill>
              <a:ea typeface="Cambria Math" pitchFamily="18" charset="0"/>
            </a:endParaRPr>
          </a:p>
        </p:txBody>
      </p:sp>
      <p:pic>
        <p:nvPicPr>
          <p:cNvPr id="8" name="Содержимое 8" descr="буни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6136" y="2276872"/>
            <a:ext cx="2825544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548680"/>
            <a:ext cx="7543800" cy="1329595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</a:rPr>
              <a:t>И.А.Бунин</a:t>
            </a:r>
            <a:r>
              <a:rPr lang="ru-RU" b="1" i="1" dirty="0" smtClean="0">
                <a:latin typeface="Times New Roman" pitchFamily="18" charset="0"/>
              </a:rPr>
              <a:t> «Кавказ»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426" y="2494632"/>
            <a:ext cx="3744416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7903" y="141277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33898" r="8475" b="34043"/>
          <a:stretch>
            <a:fillRect/>
          </a:stretch>
        </p:blipFill>
        <p:spPr bwMode="auto">
          <a:xfrm>
            <a:off x="6300192" y="1412776"/>
            <a:ext cx="1728192" cy="26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94514"/>
            <a:ext cx="25527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0_33ac_19b687a4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1520" y="1124744"/>
            <a:ext cx="4724114" cy="273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717224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4149080"/>
            <a:ext cx="3268992" cy="245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8382000" cy="664797"/>
          </a:xfrm>
        </p:spPr>
        <p:txBody>
          <a:bodyPr/>
          <a:lstStyle/>
          <a:p>
            <a:r>
              <a:rPr lang="ru-RU" sz="4400" b="1" i="1" dirty="0" smtClean="0">
                <a:latin typeface="Times New Roman" pitchFamily="18" charset="0"/>
              </a:rPr>
              <a:t>И.А.Бунин «Кавказ»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179512" y="1628800"/>
            <a:ext cx="8964488" cy="4896544"/>
          </a:xfrm>
        </p:spPr>
        <p:txBody>
          <a:bodyPr>
            <a:normAutofit fontScale="77500" lnSpcReduction="20000"/>
          </a:bodyPr>
          <a:lstStyle/>
          <a:p>
            <a:r>
              <a:rPr lang="ru-RU" sz="44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4600" b="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Каким настроением проникнут рассказ?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4600" b="0" dirty="0" smtClean="0">
                <a:solidFill>
                  <a:srgbClr val="002060"/>
                </a:solidFill>
                <a:latin typeface="+mn-lt"/>
                <a:ea typeface="Cambria Math" pitchFamily="18" charset="0"/>
              </a:rPr>
              <a:t>Как вы можете охарактеризовать любовные отношения героев?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4600" b="0" dirty="0" smtClean="0">
                <a:solidFill>
                  <a:srgbClr val="002060"/>
                </a:solidFill>
                <a:latin typeface="+mn-lt"/>
              </a:rPr>
              <a:t>Какую любовь изобразил писатель на страницах рассказа?  </a:t>
            </a:r>
            <a:r>
              <a:rPr lang="ru-RU" sz="4600" b="0" dirty="0" smtClean="0">
                <a:solidFill>
                  <a:srgbClr val="002060"/>
                </a:solidFill>
                <a:latin typeface="+mn-lt"/>
                <a:ea typeface="Cambria Math" pitchFamily="18" charset="0"/>
              </a:rPr>
              <a:t>Почему вы так думаете?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4600" b="0" dirty="0" smtClean="0">
                <a:solidFill>
                  <a:srgbClr val="002060"/>
                </a:solidFill>
                <a:latin typeface="+mn-lt"/>
                <a:ea typeface="Cambria Math" pitchFamily="18" charset="0"/>
              </a:rPr>
              <a:t>Счастливы ли герои в своих отношениях? Почему?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— </a:t>
            </a:r>
            <a:r>
              <a:rPr lang="ru-RU" sz="4600" b="0" dirty="0" smtClean="0">
                <a:solidFill>
                  <a:srgbClr val="002060"/>
                </a:solidFill>
                <a:latin typeface="+mn-lt"/>
              </a:rPr>
              <a:t>Смогут ли после всего герои быть счастливы?</a:t>
            </a:r>
          </a:p>
          <a:p>
            <a:endParaRPr lang="ru-RU" sz="3500" dirty="0" smtClean="0">
              <a:solidFill>
                <a:srgbClr val="002060"/>
              </a:solidFill>
            </a:endParaRP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Тема52</Template>
  <TotalTime>1517</TotalTime>
  <Words>447</Words>
  <Application>Microsoft Office PowerPoint</Application>
  <PresentationFormat>Экран (4:3)</PresentationFormat>
  <Paragraphs>73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Тема52</vt:lpstr>
      <vt:lpstr>Белый текст и шрифт Courier для слайдов с кодом</vt:lpstr>
      <vt:lpstr>Что такое счастье?</vt:lpstr>
      <vt:lpstr>Презентация PowerPoint</vt:lpstr>
      <vt:lpstr>Толковый словарь С.И. Ожегова </vt:lpstr>
      <vt:lpstr>Влюблённость указывает человеку,  каким он    должен быть.                              А .П.Чехов  </vt:lpstr>
      <vt:lpstr>А.П.Чехов  «О любви»  </vt:lpstr>
      <vt:lpstr>А .П.Чехов «О любви» </vt:lpstr>
      <vt:lpstr>Что такое любовь? Солнечный удар, томление духа или благодать?                                                Всякая любовь - великое счастье, даже если она не разделена.                                             И.А.Бунин</vt:lpstr>
      <vt:lpstr>И.А.Бунин «Кавказ» </vt:lpstr>
      <vt:lpstr>И.А.Бунин «Кавказ» </vt:lpstr>
      <vt:lpstr>Презентация PowerPoint</vt:lpstr>
      <vt:lpstr>А.И.Куприн «Куст сирени» </vt:lpstr>
      <vt:lpstr>А .И.Куприн «Куст сирени» </vt:lpstr>
      <vt:lpstr>Христианская точка зрения на семейные отношения, на понятие счастья</vt:lpstr>
      <vt:lpstr>Диспут</vt:lpstr>
      <vt:lpstr>Кластер</vt:lpstr>
      <vt:lpstr>Домашнее задание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любовь?</dc:title>
  <dc:creator>User</dc:creator>
  <cp:lastModifiedBy>Маслакова Елена Вениаминовна</cp:lastModifiedBy>
  <cp:revision>115</cp:revision>
  <dcterms:created xsi:type="dcterms:W3CDTF">2015-01-10T09:31:47Z</dcterms:created>
  <dcterms:modified xsi:type="dcterms:W3CDTF">2015-03-06T10:00:45Z</dcterms:modified>
</cp:coreProperties>
</file>