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EADC-1E0E-4B09-A395-9C119A5F209A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E41139-931F-437C-98E5-6CE4CABEFB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EADC-1E0E-4B09-A395-9C119A5F209A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1139-931F-437C-98E5-6CE4CABEFB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EADC-1E0E-4B09-A395-9C119A5F209A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1139-931F-437C-98E5-6CE4CABEFB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EADC-1E0E-4B09-A395-9C119A5F209A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5E41139-931F-437C-98E5-6CE4CABEFB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EADC-1E0E-4B09-A395-9C119A5F209A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1139-931F-437C-98E5-6CE4CABEFB7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EADC-1E0E-4B09-A395-9C119A5F209A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1139-931F-437C-98E5-6CE4CABEFB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EADC-1E0E-4B09-A395-9C119A5F209A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5E41139-931F-437C-98E5-6CE4CABEFB7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EADC-1E0E-4B09-A395-9C119A5F209A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1139-931F-437C-98E5-6CE4CABEFB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EADC-1E0E-4B09-A395-9C119A5F209A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1139-931F-437C-98E5-6CE4CABEFB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EADC-1E0E-4B09-A395-9C119A5F209A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1139-931F-437C-98E5-6CE4CABEFB7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5EADC-1E0E-4B09-A395-9C119A5F209A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E41139-931F-437C-98E5-6CE4CABEFB7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045EADC-1E0E-4B09-A395-9C119A5F209A}" type="datetimeFigureOut">
              <a:rPr lang="ru-RU" smtClean="0"/>
              <a:t>15.05.2015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5E41139-931F-437C-98E5-6CE4CABEFB7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Рисуем </a:t>
            </a:r>
            <a:r>
              <a:rPr lang="ru-RU" dirty="0" smtClean="0"/>
              <a:t>котенка</a:t>
            </a:r>
            <a:br>
              <a:rPr lang="ru-RU" dirty="0" smtClean="0"/>
            </a:br>
            <a:r>
              <a:rPr lang="ru-RU" sz="1400" dirty="0" smtClean="0"/>
              <a:t>подготовила учитель ИЗО школы № 456</a:t>
            </a:r>
            <a:br>
              <a:rPr lang="ru-RU" sz="1400" dirty="0" smtClean="0"/>
            </a:br>
            <a:r>
              <a:rPr lang="ru-RU" sz="1400" dirty="0" smtClean="0"/>
              <a:t>Никитина Е.И.</a:t>
            </a:r>
            <a:endParaRPr lang="ru-RU" sz="1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260648"/>
            <a:ext cx="3696072" cy="369607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4292273"/>
            <a:ext cx="3912096" cy="244785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55428"/>
            <a:ext cx="4487195" cy="280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716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77"/>
          <a:stretch/>
        </p:blipFill>
        <p:spPr>
          <a:xfrm>
            <a:off x="1619672" y="1121123"/>
            <a:ext cx="6158066" cy="441722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9512" y="0"/>
            <a:ext cx="874798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 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В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этом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уроке нарисуем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вот такого пятнистого котенка простым карандашом.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553834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chemeClr val="bg2">
                    <a:lumMod val="10000"/>
                  </a:schemeClr>
                </a:solidFill>
              </a:rPr>
              <a:t>В</a:t>
            </a: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 самом начале следует использовать жесткий карандаш.</a:t>
            </a:r>
          </a:p>
          <a:p>
            <a:pPr algn="ctr"/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</a:rPr>
              <a:t> Мягким карандашом прорисовывается готовый рисунок, для придания ему сочности и выразительности. </a:t>
            </a:r>
            <a:endParaRPr lang="ru-RU" sz="24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3666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01"/>
          <a:stretch/>
        </p:blipFill>
        <p:spPr>
          <a:xfrm>
            <a:off x="886225" y="1412776"/>
            <a:ext cx="7538075" cy="506768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" y="116632"/>
            <a:ext cx="914400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Твердым карандашом Н  наметим овалы, соответствующие форме головы и тела котенка.</a:t>
            </a:r>
          </a:p>
          <a:p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58347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22"/>
          <a:stretch/>
        </p:blipFill>
        <p:spPr>
          <a:xfrm>
            <a:off x="1201924" y="2062102"/>
            <a:ext cx="6740151" cy="46792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Теперь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перейдем к предварительному линейному рисунку.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Тем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же карандашом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проработайте контур, участок за участком, уточняя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детали.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683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64"/>
          <a:stretch/>
        </p:blipFill>
        <p:spPr>
          <a:xfrm>
            <a:off x="875163" y="1668998"/>
            <a:ext cx="7455654" cy="5006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16632"/>
            <a:ext cx="144559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Теперь приступим к предварительной штриховке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Твердым карандашом  наметим расположение</a:t>
            </a:r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 темных участков на шерсти.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919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832"/>
          <a:stretch/>
        </p:blipFill>
        <p:spPr>
          <a:xfrm>
            <a:off x="960547" y="1570911"/>
            <a:ext cx="7222906" cy="510881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Повторная штриховка.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Продолжаем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углублять тона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карандашом средней твердости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F. Карандаш должен быть остро заточен.</a:t>
            </a:r>
          </a:p>
          <a:p>
            <a:pPr algn="ctr"/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645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16"/>
          <a:stretch/>
        </p:blipFill>
        <p:spPr>
          <a:xfrm>
            <a:off x="655820" y="1173238"/>
            <a:ext cx="7832359" cy="556156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На заключительном этапе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продолжаем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</a:rPr>
              <a:t>углублять темные тона карандашом F и НВ.</a:t>
            </a:r>
          </a:p>
          <a:p>
            <a:pPr algn="ctr"/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2426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</TotalTime>
  <Words>104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Рисуем котенка подготовила учитель ИЗО школы № 456 Никитина Е.И.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Рисуем котенка</dc:title>
  <dc:creator>Lena</dc:creator>
  <cp:lastModifiedBy>Lena</cp:lastModifiedBy>
  <cp:revision>6</cp:revision>
  <dcterms:created xsi:type="dcterms:W3CDTF">2014-11-09T19:49:58Z</dcterms:created>
  <dcterms:modified xsi:type="dcterms:W3CDTF">2015-05-15T19:15:32Z</dcterms:modified>
</cp:coreProperties>
</file>