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898E-483F-4984-B247-4D008C0F382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A1E-1170-4EC1-8134-561638C61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898E-483F-4984-B247-4D008C0F382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A1E-1170-4EC1-8134-561638C61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898E-483F-4984-B247-4D008C0F382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A1E-1170-4EC1-8134-561638C61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898E-483F-4984-B247-4D008C0F382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A1E-1170-4EC1-8134-561638C61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898E-483F-4984-B247-4D008C0F382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A1E-1170-4EC1-8134-561638C61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898E-483F-4984-B247-4D008C0F382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A1E-1170-4EC1-8134-561638C61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898E-483F-4984-B247-4D008C0F382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A1E-1170-4EC1-8134-561638C61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898E-483F-4984-B247-4D008C0F382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A1E-1170-4EC1-8134-561638C61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898E-483F-4984-B247-4D008C0F382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A1E-1170-4EC1-8134-561638C61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898E-483F-4984-B247-4D008C0F382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A1E-1170-4EC1-8134-561638C61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898E-483F-4984-B247-4D008C0F382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A1E-1170-4EC1-8134-561638C61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3898E-483F-4984-B247-4D008C0F382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64A1E-1170-4EC1-8134-561638C61A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7477" t="18437" r="19335" b="22645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Леночка</dc:creator>
  <cp:lastModifiedBy>Леночка</cp:lastModifiedBy>
  <cp:revision>1</cp:revision>
  <dcterms:created xsi:type="dcterms:W3CDTF">2015-04-14T22:17:29Z</dcterms:created>
  <dcterms:modified xsi:type="dcterms:W3CDTF">2015-04-14T22:24:30Z</dcterms:modified>
</cp:coreProperties>
</file>