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9" r:id="rId3"/>
    <p:sldId id="281" r:id="rId4"/>
    <p:sldId id="272" r:id="rId5"/>
    <p:sldId id="283" r:id="rId6"/>
    <p:sldId id="270" r:id="rId7"/>
    <p:sldId id="285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924" y="-6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EFA4C3-20C5-411F-B89E-EB9328056B7A}" type="datetimeFigureOut">
              <a:rPr lang="ru-RU" smtClean="0"/>
              <a:pPr/>
              <a:t>21.05.2015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277103-60C7-4558-AB81-4A2A09CBB7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48681"/>
            <a:ext cx="7772400" cy="2880319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ДЕКУПАЖ.</a:t>
            </a:r>
            <a:endParaRPr lang="ru-RU" sz="72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708920"/>
            <a:ext cx="6400800" cy="2929880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Декупаж</a:t>
            </a:r>
            <a:r>
              <a:rPr lang="ru-RU" dirty="0" smtClean="0"/>
              <a:t> — техника декорирования различных предметов, основанная на присоединении рисунка, картины или орнамента (обычного вырезанного) к предмету, и далее, покрытии полученной композиции лаком ради эффективности, сохранности и долговечности.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еночка\Desktop\Леночка\WP_20150318_11_05_27_Pro.jpg"/>
          <p:cNvPicPr/>
          <p:nvPr/>
        </p:nvPicPr>
        <p:blipFill>
          <a:blip r:embed="rId2" cstate="print"/>
          <a:srcRect r="8927"/>
          <a:stretch>
            <a:fillRect/>
          </a:stretch>
        </p:blipFill>
        <p:spPr bwMode="auto">
          <a:xfrm>
            <a:off x="1043608" y="692696"/>
            <a:ext cx="720080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rt66 интернет-магазин. . Все для творчества в Екатеринбурге : Интернет-магазин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548680"/>
            <a:ext cx="5753100" cy="566737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836712"/>
            <a:ext cx="43429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err="1" smtClean="0">
                <a:solidFill>
                  <a:srgbClr val="FF0000"/>
                </a:solidFill>
              </a:rPr>
              <a:t>Кракелирование</a:t>
            </a:r>
            <a:r>
              <a:rPr lang="ru-RU" sz="4400" dirty="0" smtClean="0">
                <a:solidFill>
                  <a:srgbClr val="FF0000"/>
                </a:solidFill>
              </a:rPr>
              <a:t>.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Декупаж стеклянной (пластиковой) тарелки на Новый год или просто новогодний декупаж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1556792"/>
            <a:ext cx="5715000" cy="4286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692696"/>
            <a:ext cx="57606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/>
              <a:t>     Обратный </a:t>
            </a:r>
            <a:r>
              <a:rPr lang="ru-RU" sz="4000" dirty="0" err="1" smtClean="0"/>
              <a:t>декупаж</a:t>
            </a:r>
            <a:r>
              <a:rPr lang="ru-RU" sz="4000" dirty="0" smtClean="0"/>
              <a:t>.</a:t>
            </a:r>
            <a:endParaRPr lang="ru-RU" sz="4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Часы – объемный </a:t>
            </a:r>
            <a:r>
              <a:rPr lang="ru-RU" sz="2800" dirty="0" err="1" smtClean="0"/>
              <a:t>декупаж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r>
              <a:rPr lang="ru-RU" sz="2800" dirty="0" smtClean="0"/>
              <a:t>Разделочная доска – прямой </a:t>
            </a:r>
            <a:r>
              <a:rPr lang="ru-RU" sz="2800" dirty="0" err="1" smtClean="0"/>
              <a:t>декупаж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5" name="Содержимое 4" descr="C:\Users\Леночка\Desktop\Леночка\WP_20150318_11_01_26_Pro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 t="8108" r="9407" b="15586"/>
          <a:stretch>
            <a:fillRect/>
          </a:stretch>
        </p:blipFill>
        <p:spPr bwMode="auto">
          <a:xfrm>
            <a:off x="881700" y="1600200"/>
            <a:ext cx="318959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C:\Users\Леночка\Desktop\Леночка\WP_20150318_11_02_23_Pro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 t="1832" b="10821"/>
          <a:stretch>
            <a:fillRect/>
          </a:stretch>
        </p:blipFill>
        <p:spPr bwMode="auto">
          <a:xfrm>
            <a:off x="5248005" y="1600200"/>
            <a:ext cx="28389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Леночка\Desktop\Леночка\WP_20150318_10_32_31_Pro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620688"/>
            <a:ext cx="7704855" cy="52565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371600" y="2924944"/>
            <a:ext cx="6400800" cy="271385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Подготовлена воспитателем первой квалификационной категории ГБОУ СОШ №657 дошкольное отделение 1 Суздальцевой Е.Л.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2016223"/>
          </a:xfrm>
        </p:spPr>
        <p:txBody>
          <a:bodyPr>
            <a:normAutofit fontScale="90000"/>
          </a:bodyPr>
          <a:lstStyle/>
          <a:p>
            <a:r>
              <a:rPr lang="ru-RU" sz="6600" dirty="0" smtClean="0"/>
              <a:t>Презентация «</a:t>
            </a:r>
            <a:r>
              <a:rPr lang="ru-RU" sz="6600" dirty="0" err="1" smtClean="0"/>
              <a:t>Декупаж</a:t>
            </a:r>
            <a:r>
              <a:rPr lang="ru-RU" sz="6600" dirty="0" smtClean="0"/>
              <a:t>»</a:t>
            </a:r>
            <a:endParaRPr lang="ru-RU" sz="6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1158</TotalTime>
  <Words>33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ДЕКУПАЖ.</vt:lpstr>
      <vt:lpstr>Слайд 2</vt:lpstr>
      <vt:lpstr>Слайд 3</vt:lpstr>
      <vt:lpstr>Слайд 4</vt:lpstr>
      <vt:lpstr>Часы – объемный декупаж. Разделочная доска – прямой декупаж.</vt:lpstr>
      <vt:lpstr>Слайд 6</vt:lpstr>
      <vt:lpstr>Презентация «Декупаж»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Леночка</dc:creator>
  <cp:lastModifiedBy>Леночка</cp:lastModifiedBy>
  <cp:revision>120</cp:revision>
  <dcterms:created xsi:type="dcterms:W3CDTF">2015-04-04T13:31:43Z</dcterms:created>
  <dcterms:modified xsi:type="dcterms:W3CDTF">2015-05-21T06:01:30Z</dcterms:modified>
</cp:coreProperties>
</file>