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74" r:id="rId4"/>
    <p:sldId id="294" r:id="rId5"/>
    <p:sldId id="275" r:id="rId6"/>
    <p:sldId id="276" r:id="rId7"/>
    <p:sldId id="295" r:id="rId8"/>
    <p:sldId id="296" r:id="rId9"/>
    <p:sldId id="292" r:id="rId10"/>
    <p:sldId id="297" r:id="rId11"/>
    <p:sldId id="277" r:id="rId12"/>
    <p:sldId id="283" r:id="rId13"/>
    <p:sldId id="272" r:id="rId14"/>
    <p:sldId id="273" r:id="rId15"/>
    <p:sldId id="284" r:id="rId16"/>
    <p:sldId id="265" r:id="rId17"/>
    <p:sldId id="263" r:id="rId18"/>
    <p:sldId id="286" r:id="rId19"/>
    <p:sldId id="281" r:id="rId20"/>
    <p:sldId id="285" r:id="rId21"/>
    <p:sldId id="278" r:id="rId22"/>
    <p:sldId id="280" r:id="rId23"/>
    <p:sldId id="288" r:id="rId24"/>
    <p:sldId id="287" r:id="rId25"/>
    <p:sldId id="261" r:id="rId26"/>
    <p:sldId id="262" r:id="rId27"/>
    <p:sldId id="266" r:id="rId28"/>
    <p:sldId id="267" r:id="rId29"/>
    <p:sldId id="268" r:id="rId30"/>
    <p:sldId id="269" r:id="rId31"/>
    <p:sldId id="271" r:id="rId32"/>
    <p:sldId id="289" r:id="rId33"/>
    <p:sldId id="291" r:id="rId34"/>
    <p:sldId id="298" r:id="rId35"/>
    <p:sldId id="300" r:id="rId36"/>
    <p:sldId id="29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>
        <p:scale>
          <a:sx n="82" d="100"/>
          <a:sy n="82" d="100"/>
        </p:scale>
        <p:origin x="-10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B7E47-715D-4BF9-AFE2-8456BE07625E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A83A5-6B55-4552-AEC4-E7F56EBFFC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7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A83A5-6B55-4552-AEC4-E7F56EBFFC6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2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A83A5-6B55-4552-AEC4-E7F56EBFFC6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0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0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5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20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25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3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28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70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02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7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28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89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68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7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5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6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4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0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C2EA-9289-4570-8BEF-76891FAFA09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0176-B648-4EC0-B041-91772EB26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0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C2EA-9289-4570-8BEF-76891FAFA09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50176-B648-4EC0-B041-91772EB26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C2EA-9289-4570-8BEF-76891FAFA0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50176-B648-4EC0-B041-91772EB26F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548680"/>
            <a:ext cx="7772400" cy="5329238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«От героев былых времён не осталось порой имён…»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«Сколько их в то дальнее село, мальчиков безусых, не пришло…»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3600" b="1" i="1" dirty="0"/>
          </a:p>
          <a:p>
            <a:pPr marL="0" indent="0" algn="ctr">
              <a:buNone/>
            </a:pPr>
            <a:r>
              <a:rPr lang="ru-RU" sz="4400" b="1" i="1" dirty="0" smtClean="0"/>
              <a:t>Из  деревни Бычье ушли на Великую    Отечественную войну  164 человека.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    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93 из них погибли или пропали без вести.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332657"/>
            <a:ext cx="8229600" cy="237626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ahoma"/>
              </a:rPr>
              <a:t>«…Только </a:t>
            </a:r>
            <a:r>
              <a:rPr lang="ru-RU" b="1" i="1" dirty="0">
                <a:solidFill>
                  <a:srgbClr val="FF0000"/>
                </a:solidFill>
                <a:latin typeface="tahoma"/>
              </a:rPr>
              <a:t>кажется мне:</a:t>
            </a: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  <a:latin typeface="tahoma"/>
              </a:rPr>
              <a:t>Это я не вернулся из </a:t>
            </a:r>
            <a:r>
              <a:rPr lang="ru-RU" b="1" i="1" dirty="0" smtClean="0">
                <a:solidFill>
                  <a:srgbClr val="FF0000"/>
                </a:solidFill>
                <a:latin typeface="tahoma"/>
              </a:rPr>
              <a:t>боя».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5085184"/>
            <a:ext cx="8424936" cy="1512168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Соснин Василий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Михайлович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(1916-1942)</a:t>
            </a:r>
          </a:p>
        </p:txBody>
      </p:sp>
      <p:pic>
        <p:nvPicPr>
          <p:cNvPr id="2050" name="Picture 2" descr="C:\Users\111\Desktop\70 лет Победы\фото ветеранов\соснин вас мих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3600400" cy="48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5301208"/>
            <a:ext cx="8568952" cy="14401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Попов Василий Алексеевич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(1911-1941)</a:t>
            </a:r>
          </a:p>
        </p:txBody>
      </p:sp>
      <p:pic>
        <p:nvPicPr>
          <p:cNvPr id="4098" name="Picture 2" descr="C:\Users\111\Desktop\70 лет Победы\фото ветеранов\попов вас. алекс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02120"/>
            <a:ext cx="3240360" cy="507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«На братских могилах не ставят крестов…»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5301208"/>
            <a:ext cx="8568952" cy="12961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Митькин Андрей Александрович  (1911-1944)</a:t>
            </a:r>
          </a:p>
        </p:txBody>
      </p:sp>
      <p:pic>
        <p:nvPicPr>
          <p:cNvPr id="3074" name="Picture 2" descr="C:\Users\111\Desktop\70 лет Победы\фото ветеранов\митькин андрей александрович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363229" y="1294373"/>
            <a:ext cx="4647134" cy="322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6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5013176"/>
            <a:ext cx="8496944" cy="158417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Авдеев Алексей Николаевич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(1906-1942)</a:t>
            </a:r>
          </a:p>
        </p:txBody>
      </p:sp>
      <p:pic>
        <p:nvPicPr>
          <p:cNvPr id="4" name="Рисунок 3" descr="C:\Users\111\Desktop\70 лет Победы\скан фото ветеранов\IMG_20150511_0005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188640"/>
            <a:ext cx="3619500" cy="4829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8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229600" cy="2217737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«Жди </a:t>
            </a:r>
            <a:r>
              <a:rPr lang="ru-RU" sz="5400" b="1" i="1" dirty="0">
                <a:solidFill>
                  <a:srgbClr val="FF0000"/>
                </a:solidFill>
              </a:rPr>
              <a:t>меня, и </a:t>
            </a:r>
            <a:r>
              <a:rPr lang="ru-RU" sz="5400" b="1" i="1" dirty="0" smtClean="0">
                <a:solidFill>
                  <a:srgbClr val="FF0000"/>
                </a:solidFill>
              </a:rPr>
              <a:t>я </a:t>
            </a:r>
            <a:r>
              <a:rPr lang="ru-RU" sz="5400" b="1" i="1" dirty="0" smtClean="0">
                <a:solidFill>
                  <a:srgbClr val="FF0000"/>
                </a:solidFill>
              </a:rPr>
              <a:t>вернусь </a:t>
            </a:r>
            <a:r>
              <a:rPr lang="ru-RU" sz="5400" b="1" i="1" dirty="0">
                <a:solidFill>
                  <a:srgbClr val="FF0000"/>
                </a:solidFill>
              </a:rPr>
              <a:t>в</a:t>
            </a:r>
            <a:r>
              <a:rPr lang="ru-RU" sz="5400" b="1" i="1" dirty="0" smtClean="0">
                <a:solidFill>
                  <a:srgbClr val="FF0000"/>
                </a:solidFill>
              </a:rPr>
              <a:t>сем </a:t>
            </a:r>
            <a:r>
              <a:rPr lang="ru-RU" sz="5400" b="1" i="1" dirty="0">
                <a:solidFill>
                  <a:srgbClr val="FF0000"/>
                </a:solidFill>
              </a:rPr>
              <a:t>смертям назло</a:t>
            </a:r>
            <a:r>
              <a:rPr lang="ru-RU" sz="5400" b="1" i="1" dirty="0" smtClean="0">
                <a:solidFill>
                  <a:srgbClr val="FF0000"/>
                </a:solidFill>
              </a:rPr>
              <a:t>...»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esktop\70 лет Победы\картинки вов\3zzGZ9YwxV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2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8964488" cy="1800200"/>
          </a:xfrm>
        </p:spPr>
        <p:txBody>
          <a:bodyPr>
            <a:noAutofit/>
          </a:bodyPr>
          <a:lstStyle/>
          <a:p>
            <a:pPr algn="l"/>
            <a:r>
              <a:rPr lang="ru-RU" b="1" dirty="0" err="1" smtClean="0">
                <a:solidFill>
                  <a:srgbClr val="C00000"/>
                </a:solidFill>
              </a:rPr>
              <a:t>Кубышкин</a:t>
            </a:r>
            <a:r>
              <a:rPr lang="ru-RU" b="1" dirty="0" smtClean="0">
                <a:solidFill>
                  <a:srgbClr val="C00000"/>
                </a:solidFill>
              </a:rPr>
              <a:t> Михаил Александрович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         (1921-1943)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111\Desktop\70 лет Победы\скан фото ветеранов\куб мих а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31752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haltlib.ru/images/medali/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985590"/>
            <a:ext cx="2647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11\Desktop\70 лет Победы\скан фото ветеранов\Фото01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84" y="585552"/>
            <a:ext cx="2513312" cy="18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11\Desktop\70 лет Победы\скан фото ветеранов\Фото015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84" y="2811488"/>
            <a:ext cx="2506358" cy="187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9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1656184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C00000"/>
                </a:solidFill>
                <a:latin typeface="Times New Roman"/>
                <a:ea typeface="Times New Roman"/>
              </a:rPr>
              <a:t>«Этот день мы приближали как могли…» 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111\Desktop\70 лет Победы\картинки вов\FoJKbK_rgh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96"/>
            <a:ext cx="9144000" cy="682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227" y="5551562"/>
            <a:ext cx="8136904" cy="12961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Соснин Сергей Петрович     (1916-1987)</a:t>
            </a:r>
          </a:p>
        </p:txBody>
      </p:sp>
      <p:pic>
        <p:nvPicPr>
          <p:cNvPr id="8193" name="Picture 1" descr="C:\Users\111\Desktop\70 лет Победы\фото ветеранов\соснин серг. петр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337774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11\Desktop\70 лет Победы\медали и ордена\за боев заслуги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71188"/>
            <a:ext cx="2006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chaltlib.ru/images/medali/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337" y="257002"/>
            <a:ext cx="2219186" cy="221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haltlib.ru/images/medali/1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0492" y="2636912"/>
            <a:ext cx="16668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225774" cy="12961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Митькин Михаил Семёнович   (1911- 1988)</a:t>
            </a:r>
          </a:p>
        </p:txBody>
      </p:sp>
      <p:pic>
        <p:nvPicPr>
          <p:cNvPr id="3074" name="Picture 2" descr="C:\Users\111\Desktop\70 лет Победы\фото ветеранов\митькин мих.сем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3528392" cy="530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11\Desktop\70 лет Победы\медали и ордена\за отвагу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868" y="188640"/>
            <a:ext cx="1666875" cy="34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haltlib.ru/images/medali/3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3313" y="2621672"/>
            <a:ext cx="1483168" cy="290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haltlib.ru/images/medali/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304" y="166316"/>
            <a:ext cx="2219186" cy="221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5301208"/>
            <a:ext cx="8496944" cy="1368152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Анфимов Трофим Николаевич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(1902-1963)</a:t>
            </a:r>
          </a:p>
        </p:txBody>
      </p:sp>
      <p:pic>
        <p:nvPicPr>
          <p:cNvPr id="1026" name="Picture 2" descr="C:\Users\111\Desktop\70 лет Победы\фото ветеранов\анфимов трофим николаевич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49226"/>
            <a:ext cx="4016553" cy="50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11\Desktop\70 лет Победы\медали и ордена\за отвагу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692" y="712040"/>
            <a:ext cx="1666875" cy="34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5157192"/>
            <a:ext cx="8712968" cy="144016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Анфимов Александр Степанович  (1910-1983)</a:t>
            </a:r>
          </a:p>
        </p:txBody>
      </p:sp>
      <p:pic>
        <p:nvPicPr>
          <p:cNvPr id="2050" name="Picture 2" descr="C:\Users\111\Desktop\70 лет Победы\фото ветеранов\анф. александр степан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32655"/>
            <a:ext cx="3153244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11\Desktop\70 лет Победы\медали и ордена\за отвагу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692696"/>
            <a:ext cx="1666875" cy="34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haltlib.ru/images/medali/3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0022" y="727754"/>
            <a:ext cx="1766433" cy="346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5301208"/>
            <a:ext cx="8208912" cy="13681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Мишуков  Никита    Андреевич     (1918-1977)</a:t>
            </a:r>
          </a:p>
        </p:txBody>
      </p:sp>
      <p:pic>
        <p:nvPicPr>
          <p:cNvPr id="1026" name="Picture 2" descr="C:\Users\111\Desktop\70 лет Победы\скан фото ветеранов\IMG_20150505_00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188640"/>
            <a:ext cx="3456384" cy="50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496944" cy="1368152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Коршаков Фёдор Николаевич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(1926-1989)</a:t>
            </a:r>
          </a:p>
        </p:txBody>
      </p:sp>
      <p:pic>
        <p:nvPicPr>
          <p:cNvPr id="2050" name="Picture 2" descr="C:\Users\111\Desktop\70 лет Победы\фото ветеранов\корш фед. никол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24685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haltlib.ru/images/medali/3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597297"/>
            <a:ext cx="16668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altlib.ru/images/medali/4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606822"/>
            <a:ext cx="16668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3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5301208"/>
            <a:ext cx="7128792" cy="12961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Соснин Пётр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Михайлович (1908-1985)</a:t>
            </a:r>
          </a:p>
        </p:txBody>
      </p:sp>
      <p:pic>
        <p:nvPicPr>
          <p:cNvPr id="1026" name="Picture 2" descr="C:\Users\111\Desktop\70 лет Победы\фото ветеранов\соснин петр мих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384376" cy="50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11\Desktop\70 лет Победы\медали и ордена\за боев заслуги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620688"/>
            <a:ext cx="2006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2506662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«Поклонимся великим тем годам…»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ahoma"/>
              </a:rPr>
              <a:t>«Стоит </a:t>
            </a:r>
            <a:r>
              <a:rPr lang="ru-RU" b="1" i="1" dirty="0">
                <a:solidFill>
                  <a:srgbClr val="FF0000"/>
                </a:solidFill>
                <a:latin typeface="tahoma"/>
              </a:rPr>
              <a:t>над горою Алёша, в Болгарии русский солдат</a:t>
            </a:r>
            <a:r>
              <a:rPr lang="ru-RU" b="1" i="1" dirty="0" smtClean="0">
                <a:solidFill>
                  <a:srgbClr val="FF0000"/>
                </a:solidFill>
                <a:latin typeface="tahoma"/>
              </a:rPr>
              <a:t>...»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6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293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0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6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1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70 лет Победы\картинки вов\bigi4d6f61b921cdc2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11748"/>
            <a:ext cx="9144000" cy="6969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14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7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0120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«Постарела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мать за тридцать лет,</a:t>
            </a:r>
            <a:b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А вестей от сына нет и 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нет…»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3146</TotalTime>
  <Words>175</Words>
  <Application>Microsoft Office PowerPoint</Application>
  <PresentationFormat>Экран (4:3)</PresentationFormat>
  <Paragraphs>43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1_Тема Office</vt:lpstr>
      <vt:lpstr>«От героев былых времён не осталось порой имён…»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«Постарела мать за тридцать лет, А вестей от сына нет и нет…»</vt:lpstr>
      <vt:lpstr>«Сколько их в то дальнее село, мальчиков безусых, не пришло…»</vt:lpstr>
      <vt:lpstr>«…Только кажется мне: Это я не вернулся из боя».</vt:lpstr>
      <vt:lpstr> </vt:lpstr>
      <vt:lpstr> </vt:lpstr>
      <vt:lpstr>«На братских могилах не ставят крестов…»</vt:lpstr>
      <vt:lpstr> </vt:lpstr>
      <vt:lpstr> </vt:lpstr>
      <vt:lpstr>Презентация PowerPoint</vt:lpstr>
      <vt:lpstr>«Жди меня, и я вернусь всем смертям назло...»</vt:lpstr>
      <vt:lpstr>Презентация PowerPoint</vt:lpstr>
      <vt:lpstr>Кубышкин Михаил Александрович                       (1921-1943)</vt:lpstr>
      <vt:lpstr>Презентация PowerPoint</vt:lpstr>
      <vt:lpstr>«Этот день мы приближали как могли…» 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«Поклонимся великим тем годам…»</vt:lpstr>
      <vt:lpstr>«Стоит над горою Алёша, в Болгарии русский солдат...»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Никто не забыт. Ничто не забыто</dc:title>
  <dc:creator>Роман</dc:creator>
  <cp:lastModifiedBy>Роман</cp:lastModifiedBy>
  <cp:revision>128</cp:revision>
  <dcterms:created xsi:type="dcterms:W3CDTF">2015-05-05T07:46:02Z</dcterms:created>
  <dcterms:modified xsi:type="dcterms:W3CDTF">2015-05-19T16:45:11Z</dcterms:modified>
</cp:coreProperties>
</file>