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67"/>
  </p:notesMasterIdLst>
  <p:handoutMasterIdLst>
    <p:handoutMasterId r:id="rId68"/>
  </p:handoutMasterIdLst>
  <p:sldIdLst>
    <p:sldId id="256" r:id="rId2"/>
    <p:sldId id="289" r:id="rId3"/>
    <p:sldId id="286" r:id="rId4"/>
    <p:sldId id="284" r:id="rId5"/>
    <p:sldId id="270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287" r:id="rId31"/>
    <p:sldId id="277" r:id="rId32"/>
    <p:sldId id="291" r:id="rId33"/>
    <p:sldId id="327" r:id="rId34"/>
    <p:sldId id="326" r:id="rId35"/>
    <p:sldId id="325" r:id="rId36"/>
    <p:sldId id="359" r:id="rId37"/>
    <p:sldId id="352" r:id="rId38"/>
    <p:sldId id="358" r:id="rId39"/>
    <p:sldId id="357" r:id="rId40"/>
    <p:sldId id="356" r:id="rId41"/>
    <p:sldId id="355" r:id="rId42"/>
    <p:sldId id="354" r:id="rId43"/>
    <p:sldId id="353" r:id="rId44"/>
    <p:sldId id="367" r:id="rId45"/>
    <p:sldId id="366" r:id="rId46"/>
    <p:sldId id="365" r:id="rId47"/>
    <p:sldId id="364" r:id="rId48"/>
    <p:sldId id="363" r:id="rId49"/>
    <p:sldId id="362" r:id="rId50"/>
    <p:sldId id="361" r:id="rId51"/>
    <p:sldId id="360" r:id="rId52"/>
    <p:sldId id="370" r:id="rId53"/>
    <p:sldId id="369" r:id="rId54"/>
    <p:sldId id="368" r:id="rId55"/>
    <p:sldId id="371" r:id="rId56"/>
    <p:sldId id="377" r:id="rId57"/>
    <p:sldId id="372" r:id="rId58"/>
    <p:sldId id="278" r:id="rId59"/>
    <p:sldId id="264" r:id="rId60"/>
    <p:sldId id="376" r:id="rId61"/>
    <p:sldId id="378" r:id="rId62"/>
    <p:sldId id="298" r:id="rId63"/>
    <p:sldId id="374" r:id="rId64"/>
    <p:sldId id="288" r:id="rId65"/>
    <p:sldId id="279" r:id="rId66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  <a:srgbClr val="000066"/>
    <a:srgbClr val="000099"/>
    <a:srgbClr val="800000"/>
    <a:srgbClr val="EAC0D5"/>
    <a:srgbClr val="0000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8" autoAdjust="0"/>
    <p:restoredTop sz="96408" autoAdjust="0"/>
  </p:normalViewPr>
  <p:slideViewPr>
    <p:cSldViewPr>
      <p:cViewPr varScale="1">
        <p:scale>
          <a:sx n="102" d="100"/>
          <a:sy n="102" d="100"/>
        </p:scale>
        <p:origin x="-1253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image" Target="../media/image1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BAA982-715E-4C17-B2AE-76356084E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C33C16-2174-4DB0-9128-092742F11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11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11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992E7-71D3-4972-9D8D-E1AF36476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3783-D068-4121-A174-A4E29CE1F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325D6-3937-4BD4-B279-E3EDA4EE2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FC0C8-7B42-4C89-B848-E058AB9D5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31050-7631-4CE7-A85F-E13D17233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192C4-0841-4334-8B78-E1D8886C3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CB58B-8FDA-4D90-B517-36E6F3D89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E0A14-E41B-4568-A8BE-4AF4EA6C9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EB60-697C-4EC9-A55F-65B6C8200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04275-E857-4A4D-8FC1-E6ADD8080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8A5DC-16FA-465E-9869-CA5961790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4F8EF-732A-46F5-BDE8-E297EBF68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22016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016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016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01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01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01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4937C741-D698-4D0F-841A-6534F7732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jpe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63" Type="http://schemas.openxmlformats.org/officeDocument/2006/relationships/image" Target="../media/image61.jpeg"/><Relationship Id="rId68" Type="http://schemas.openxmlformats.org/officeDocument/2006/relationships/image" Target="../media/image66.png"/><Relationship Id="rId7" Type="http://schemas.openxmlformats.org/officeDocument/2006/relationships/image" Target="../media/image6.png"/><Relationship Id="rId71" Type="http://schemas.openxmlformats.org/officeDocument/2006/relationships/image" Target="../media/image69.jpe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png"/><Relationship Id="rId37" Type="http://schemas.openxmlformats.org/officeDocument/2006/relationships/image" Target="../media/image35.jpe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66" Type="http://schemas.openxmlformats.org/officeDocument/2006/relationships/image" Target="../media/image64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61" Type="http://schemas.openxmlformats.org/officeDocument/2006/relationships/image" Target="../media/image59.pn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jpeg"/><Relationship Id="rId65" Type="http://schemas.openxmlformats.org/officeDocument/2006/relationships/image" Target="../media/image63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jpe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jpeg"/><Relationship Id="rId64" Type="http://schemas.openxmlformats.org/officeDocument/2006/relationships/image" Target="../media/image62.jpeg"/><Relationship Id="rId69" Type="http://schemas.openxmlformats.org/officeDocument/2006/relationships/image" Target="../media/image67.png"/><Relationship Id="rId8" Type="http://schemas.openxmlformats.org/officeDocument/2006/relationships/hyperlink" Target="http://top100.rambler.ru/top100/" TargetMode="External"/><Relationship Id="rId51" Type="http://schemas.openxmlformats.org/officeDocument/2006/relationships/image" Target="../media/image49.png"/><Relationship Id="rId72" Type="http://schemas.openxmlformats.org/officeDocument/2006/relationships/image" Target="../media/image70.jpeg"/><Relationship Id="rId3" Type="http://schemas.openxmlformats.org/officeDocument/2006/relationships/image" Target="../media/image2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67" Type="http://schemas.openxmlformats.org/officeDocument/2006/relationships/image" Target="../media/image65.jpeg"/><Relationship Id="rId20" Type="http://schemas.openxmlformats.org/officeDocument/2006/relationships/image" Target="../media/image18.jpe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jpeg"/><Relationship Id="rId70" Type="http://schemas.openxmlformats.org/officeDocument/2006/relationships/image" Target="../media/image6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81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82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83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84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85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86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87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88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89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90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12" Type="http://schemas.openxmlformats.org/officeDocument/2006/relationships/image" Target="../media/image73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72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91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92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93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94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95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96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97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98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99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00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01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02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03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04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05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06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07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08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09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hyperlink" Target="&#1057;&#1083;&#1086;&#1074;&#1072;&#1088;&#1100;%20&#1091;&#1088;&#1086;&#1082;&#1072;.ppt" TargetMode="External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10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11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12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13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14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15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16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17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18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19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20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21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22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23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24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25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26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oleObject" Target="../embeddings/_____Microsoft_Office_Excel_97-20032.xls"/><Relationship Id="rId3" Type="http://schemas.openxmlformats.org/officeDocument/2006/relationships/image" Target="../media/image71.jpeg"/><Relationship Id="rId7" Type="http://schemas.openxmlformats.org/officeDocument/2006/relationships/image" Target="../media/image13.jpeg"/><Relationship Id="rId12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4.png"/><Relationship Id="rId11" Type="http://schemas.openxmlformats.org/officeDocument/2006/relationships/image" Target="../media/image11.jpeg"/><Relationship Id="rId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61.jpeg"/><Relationship Id="rId9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12" Type="http://schemas.openxmlformats.org/officeDocument/2006/relationships/image" Target="../media/image129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hyperlink" Target="&#1057;&#1083;&#1086;&#1074;&#1072;&#1088;&#1100;%20&#1091;&#1088;&#1086;&#1082;&#1072;.ppt" TargetMode="External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77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30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31.pn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32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33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ome-edu.ru/user/f/00001367/007mental/main/017mental.html" TargetMode="External"/><Relationship Id="rId3" Type="http://schemas.openxmlformats.org/officeDocument/2006/relationships/hyperlink" Target="http://ps.1september.ru/" TargetMode="External"/><Relationship Id="rId7" Type="http://schemas.openxmlformats.org/officeDocument/2006/relationships/hyperlink" Target="http://www.krugosvet.ru/articles/113/1011324/1011324a1.htm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afilmy.su/789-moler-i-ego-komediya.html" TargetMode="External"/><Relationship Id="rId11" Type="http://schemas.openxmlformats.org/officeDocument/2006/relationships/hyperlink" Target="http://www.antiquaire.ru/index.html" TargetMode="External"/><Relationship Id="rId5" Type="http://schemas.openxmlformats.org/officeDocument/2006/relationships/hyperlink" Target="http://nsportal.ru/" TargetMode="External"/><Relationship Id="rId10" Type="http://schemas.openxmlformats.org/officeDocument/2006/relationships/hyperlink" Target="http://www.philharmonia.spb.ru/rus/informrg.php" TargetMode="External"/><Relationship Id="rId4" Type="http://schemas.openxmlformats.org/officeDocument/2006/relationships/hyperlink" Target="http://www.myshared.ru/theme/skachat-prezentatsii-k-urokam/" TargetMode="External"/><Relationship Id="rId9" Type="http://schemas.openxmlformats.org/officeDocument/2006/relationships/hyperlink" Target="http://www.cultinfo.ru/fulltext/1/001/010/001/279191594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78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79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80.jpeg"/><Relationship Id="rId5" Type="http://schemas.openxmlformats.org/officeDocument/2006/relationships/image" Target="../media/image64.pn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11"/>
          <p:cNvGrpSpPr>
            <a:grpSpLocks/>
          </p:cNvGrpSpPr>
          <p:nvPr/>
        </p:nvGrpSpPr>
        <p:grpSpPr bwMode="auto">
          <a:xfrm>
            <a:off x="0" y="0"/>
            <a:ext cx="9215438" cy="6858000"/>
            <a:chOff x="0" y="0"/>
            <a:chExt cx="5805" cy="4320"/>
          </a:xfrm>
        </p:grpSpPr>
        <p:pic>
          <p:nvPicPr>
            <p:cNvPr id="4102" name="Picture 397" descr="topbg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164"/>
              <a:ext cx="680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396" descr="topbg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150" y="164"/>
              <a:ext cx="680" cy="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395" descr="topbg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07" y="255"/>
              <a:ext cx="749" cy="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390" descr="topbg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11" y="210"/>
              <a:ext cx="680" cy="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387" descr="col_1"/>
            <p:cNvPicPr>
              <a:picLocks noChangeAspect="1" noChangeArrowheads="1"/>
            </p:cNvPicPr>
            <p:nvPr/>
          </p:nvPicPr>
          <p:blipFill>
            <a:blip r:embed="rId3" cstate="email"/>
            <a:srcRect b="-22220"/>
            <a:stretch>
              <a:fillRect/>
            </a:stretch>
          </p:blipFill>
          <p:spPr bwMode="auto">
            <a:xfrm>
              <a:off x="1202" y="255"/>
              <a:ext cx="272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279" descr="polka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0" y="2160"/>
              <a:ext cx="1610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278" descr="polka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0" y="1706"/>
              <a:ext cx="1610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277" descr="polka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160"/>
              <a:ext cx="1565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276" descr="polka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706"/>
              <a:ext cx="1565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238" descr="polka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0" y="2614"/>
              <a:ext cx="161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233" descr="book_2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195" y="2614"/>
              <a:ext cx="6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Picture 229" descr="polka_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2568"/>
              <a:ext cx="839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4" name="Picture 226" descr="book_25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839" y="2614"/>
              <a:ext cx="76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5" name="Picture 203" descr="polka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0" y="3022"/>
              <a:ext cx="817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Picture 201" descr="polka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022"/>
              <a:ext cx="817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7" name="Picture 193" descr="polka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8" y="3067"/>
              <a:ext cx="817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18" name="Group 410"/>
            <p:cNvGrpSpPr>
              <a:grpSpLocks/>
            </p:cNvGrpSpPr>
            <p:nvPr/>
          </p:nvGrpSpPr>
          <p:grpSpPr bwMode="auto">
            <a:xfrm>
              <a:off x="0" y="3999"/>
              <a:ext cx="5760" cy="321"/>
              <a:chOff x="0" y="3999"/>
              <a:chExt cx="5760" cy="321"/>
            </a:xfrm>
          </p:grpSpPr>
          <p:sp>
            <p:nvSpPr>
              <p:cNvPr id="4305" name="Rectangle 8"/>
              <p:cNvSpPr>
                <a:spLocks noChangeArrowheads="1"/>
              </p:cNvSpPr>
              <p:nvPr/>
            </p:nvSpPr>
            <p:spPr bwMode="auto">
              <a:xfrm>
                <a:off x="0" y="3999"/>
                <a:ext cx="5760" cy="321"/>
              </a:xfrm>
              <a:prstGeom prst="rect">
                <a:avLst/>
              </a:prstGeom>
              <a:solidFill>
                <a:srgbClr val="720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r>
                  <a:rPr lang="ru-RU" sz="700">
                    <a:solidFill>
                      <a:srgbClr val="BC6808"/>
                    </a:solidFill>
                    <a:latin typeface="Tahoma" pitchFamily="34" charset="0"/>
                    <a:cs typeface="Tahoma" pitchFamily="34" charset="0"/>
                  </a:rPr>
                  <a:t>                                                                                                        </a:t>
                </a:r>
              </a:p>
            </p:txBody>
          </p:sp>
          <p:sp>
            <p:nvSpPr>
              <p:cNvPr id="4306" name="Line 9"/>
              <p:cNvSpPr>
                <a:spLocks noChangeShapeType="1"/>
              </p:cNvSpPr>
              <p:nvPr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7" name="Line 10"/>
              <p:cNvSpPr>
                <a:spLocks noChangeShapeType="1"/>
              </p:cNvSpPr>
              <p:nvPr/>
            </p:nvSpPr>
            <p:spPr bwMode="auto">
              <a:xfrm>
                <a:off x="0" y="4320"/>
                <a:ext cx="576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8" name="Line 11"/>
              <p:cNvSpPr>
                <a:spLocks noChangeShapeType="1"/>
              </p:cNvSpPr>
              <p:nvPr/>
            </p:nvSpPr>
            <p:spPr bwMode="auto">
              <a:xfrm>
                <a:off x="0" y="3999"/>
                <a:ext cx="0" cy="32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9" name="Line 12"/>
              <p:cNvSpPr>
                <a:spLocks noChangeShapeType="1"/>
              </p:cNvSpPr>
              <p:nvPr/>
            </p:nvSpPr>
            <p:spPr bwMode="auto">
              <a:xfrm>
                <a:off x="5760" y="3999"/>
                <a:ext cx="0" cy="32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4119" name="Picture 6" descr="top100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35" y="1218"/>
              <a:ext cx="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0" name="Picture 76" descr="box_2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3612"/>
              <a:ext cx="80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1" name="Picture 86" descr="Рисунок1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4956" y="3612"/>
              <a:ext cx="80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2" name="Picture 87" descr="Рисунок1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4150" y="3612"/>
              <a:ext cx="80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3" name="Picture 88" descr="Рисунок1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793" y="3612"/>
              <a:ext cx="80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4" name="Picture 95" descr="Рисунок1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1565" y="3612"/>
              <a:ext cx="952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5" name="Picture 96" descr="Рисунок1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517" y="3612"/>
              <a:ext cx="80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6" name="Picture 98" descr="Рисунок1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3288" y="3612"/>
              <a:ext cx="907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7" name="Picture 99" descr="box_1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0" y="3430"/>
              <a:ext cx="80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8" name="Picture 100" descr="box_1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793" y="3430"/>
              <a:ext cx="80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9" name="Picture 102" descr="box_1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4150" y="3430"/>
              <a:ext cx="80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0" name="Picture 103" descr="corner_3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1565" y="3385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1" name="Picture 124" descr="bottombg_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837" y="3385"/>
              <a:ext cx="2177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2" name="Picture 177" descr="corner_1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1565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3" name="Picture 179" descr="topbg_6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837" y="0"/>
              <a:ext cx="2086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4" name="Picture 180" descr="list_1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1837" y="255"/>
              <a:ext cx="208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5" name="Picture 181" descr="list_2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1837" y="1026"/>
              <a:ext cx="2086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6" name="Picture 182" descr="list_2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1837" y="1525"/>
              <a:ext cx="2086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7" name="Picture 184" descr="list_2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1837" y="1888"/>
              <a:ext cx="2086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8" name="Picture 186" descr="phone_1"/>
            <p:cNvPicPr>
              <a:picLocks noChangeArrowheads="1"/>
            </p:cNvPicPr>
            <p:nvPr/>
          </p:nvPicPr>
          <p:blipFill>
            <a:blip r:embed="rId20" cstate="email"/>
            <a:srcRect/>
            <a:stretch>
              <a:fillRect/>
            </a:stretch>
          </p:blipFill>
          <p:spPr bwMode="auto">
            <a:xfrm>
              <a:off x="3787" y="3385"/>
              <a:ext cx="13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105" descr="corner_4"/>
            <p:cNvPicPr>
              <a:picLocks noChangeAspect="1" noChangeArrowheads="1"/>
            </p:cNvPicPr>
            <p:nvPr/>
          </p:nvPicPr>
          <p:blipFill>
            <a:blip r:embed="rId21" cstate="email"/>
            <a:srcRect/>
            <a:stretch>
              <a:fillRect/>
            </a:stretch>
          </p:blipFill>
          <p:spPr bwMode="auto">
            <a:xfrm>
              <a:off x="3923" y="3385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190" descr="phone_2"/>
            <p:cNvPicPr>
              <a:picLocks noChangeAspect="1" noChangeArrowheads="1"/>
            </p:cNvPicPr>
            <p:nvPr/>
          </p:nvPicPr>
          <p:blipFill>
            <a:blip r:embed="rId22" cstate="email"/>
            <a:srcRect/>
            <a:stretch>
              <a:fillRect/>
            </a:stretch>
          </p:blipFill>
          <p:spPr bwMode="auto">
            <a:xfrm>
              <a:off x="3696" y="3612"/>
              <a:ext cx="228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1" name="Picture 191" descr="shad_3"/>
            <p:cNvPicPr>
              <a:picLocks noChangeAspect="1" noChangeArrowheads="1"/>
            </p:cNvPicPr>
            <p:nvPr/>
          </p:nvPicPr>
          <p:blipFill>
            <a:blip r:embed="rId23" cstate="email"/>
            <a:srcRect/>
            <a:stretch>
              <a:fillRect/>
            </a:stretch>
          </p:blipFill>
          <p:spPr bwMode="auto">
            <a:xfrm>
              <a:off x="3923" y="3612"/>
              <a:ext cx="258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2" name="Picture 183" descr="list_4"/>
            <p:cNvPicPr>
              <a:picLocks noChangeAspect="1" noChangeArrowheads="1"/>
            </p:cNvPicPr>
            <p:nvPr/>
          </p:nvPicPr>
          <p:blipFill>
            <a:blip r:embed="rId24" cstate="email"/>
            <a:srcRect/>
            <a:stretch>
              <a:fillRect/>
            </a:stretch>
          </p:blipFill>
          <p:spPr bwMode="auto">
            <a:xfrm>
              <a:off x="1837" y="2341"/>
              <a:ext cx="2086" cy="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192" descr="book_31"/>
            <p:cNvPicPr>
              <a:picLocks noChangeAspect="1" noChangeArrowheads="1"/>
            </p:cNvPicPr>
            <p:nvPr/>
          </p:nvPicPr>
          <p:blipFill>
            <a:blip r:embed="rId25" cstate="email"/>
            <a:srcRect/>
            <a:stretch>
              <a:fillRect/>
            </a:stretch>
          </p:blipFill>
          <p:spPr bwMode="auto">
            <a:xfrm>
              <a:off x="839" y="3022"/>
              <a:ext cx="76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4" name="Picture 196" descr="book_28"/>
            <p:cNvPicPr>
              <a:picLocks noChangeAspect="1" noChangeArrowheads="1"/>
            </p:cNvPicPr>
            <p:nvPr/>
          </p:nvPicPr>
          <p:blipFill>
            <a:blip r:embed="rId26" cstate="email"/>
            <a:srcRect/>
            <a:stretch>
              <a:fillRect/>
            </a:stretch>
          </p:blipFill>
          <p:spPr bwMode="auto">
            <a:xfrm>
              <a:off x="113" y="3022"/>
              <a:ext cx="4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5" name="Picture 197" descr="book_28"/>
            <p:cNvPicPr>
              <a:picLocks noChangeAspect="1" noChangeArrowheads="1"/>
            </p:cNvPicPr>
            <p:nvPr/>
          </p:nvPicPr>
          <p:blipFill>
            <a:blip r:embed="rId26" cstate="email"/>
            <a:srcRect/>
            <a:stretch>
              <a:fillRect/>
            </a:stretch>
          </p:blipFill>
          <p:spPr bwMode="auto">
            <a:xfrm>
              <a:off x="158" y="3022"/>
              <a:ext cx="42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6" name="Picture 199" descr="book_30"/>
            <p:cNvPicPr>
              <a:picLocks noChangeAspect="1" noChangeArrowheads="1"/>
            </p:cNvPicPr>
            <p:nvPr/>
          </p:nvPicPr>
          <p:blipFill>
            <a:blip r:embed="rId27" cstate="email"/>
            <a:srcRect/>
            <a:stretch>
              <a:fillRect/>
            </a:stretch>
          </p:blipFill>
          <p:spPr bwMode="auto">
            <a:xfrm>
              <a:off x="703" y="3022"/>
              <a:ext cx="7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195" descr="book_29"/>
            <p:cNvPicPr>
              <a:picLocks noChangeAspect="1" noChangeArrowheads="1"/>
            </p:cNvPicPr>
            <p:nvPr/>
          </p:nvPicPr>
          <p:blipFill>
            <a:blip r:embed="rId28" cstate="email"/>
            <a:srcRect/>
            <a:stretch>
              <a:fillRect/>
            </a:stretch>
          </p:blipFill>
          <p:spPr bwMode="auto">
            <a:xfrm>
              <a:off x="204" y="3022"/>
              <a:ext cx="30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8" name="Picture 204" descr="polka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43" y="3022"/>
              <a:ext cx="817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9" name="Picture 205" descr="book_27"/>
            <p:cNvPicPr>
              <a:picLocks noChangeAspect="1" noChangeArrowheads="1"/>
            </p:cNvPicPr>
            <p:nvPr/>
          </p:nvPicPr>
          <p:blipFill>
            <a:blip r:embed="rId29" cstate="email"/>
            <a:srcRect/>
            <a:stretch>
              <a:fillRect/>
            </a:stretch>
          </p:blipFill>
          <p:spPr bwMode="auto">
            <a:xfrm>
              <a:off x="4195" y="3022"/>
              <a:ext cx="7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0" name="Picture 206" descr="book_27"/>
            <p:cNvPicPr>
              <a:picLocks noChangeAspect="1" noChangeArrowheads="1"/>
            </p:cNvPicPr>
            <p:nvPr/>
          </p:nvPicPr>
          <p:blipFill>
            <a:blip r:embed="rId29" cstate="email"/>
            <a:srcRect/>
            <a:stretch>
              <a:fillRect/>
            </a:stretch>
          </p:blipFill>
          <p:spPr bwMode="auto">
            <a:xfrm>
              <a:off x="4241" y="3022"/>
              <a:ext cx="7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1" name="Picture 207" descr="book_27"/>
            <p:cNvPicPr>
              <a:picLocks noChangeAspect="1" noChangeArrowheads="1"/>
            </p:cNvPicPr>
            <p:nvPr/>
          </p:nvPicPr>
          <p:blipFill>
            <a:blip r:embed="rId29" cstate="email"/>
            <a:srcRect/>
            <a:stretch>
              <a:fillRect/>
            </a:stretch>
          </p:blipFill>
          <p:spPr bwMode="auto">
            <a:xfrm>
              <a:off x="4286" y="3022"/>
              <a:ext cx="7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08" descr="book_27"/>
            <p:cNvPicPr>
              <a:picLocks noChangeAspect="1" noChangeArrowheads="1"/>
            </p:cNvPicPr>
            <p:nvPr/>
          </p:nvPicPr>
          <p:blipFill>
            <a:blip r:embed="rId29" cstate="email"/>
            <a:srcRect/>
            <a:stretch>
              <a:fillRect/>
            </a:stretch>
          </p:blipFill>
          <p:spPr bwMode="auto">
            <a:xfrm>
              <a:off x="4332" y="3022"/>
              <a:ext cx="7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209" descr="book_27"/>
            <p:cNvPicPr>
              <a:picLocks noChangeAspect="1" noChangeArrowheads="1"/>
            </p:cNvPicPr>
            <p:nvPr/>
          </p:nvPicPr>
          <p:blipFill>
            <a:blip r:embed="rId29" cstate="email"/>
            <a:srcRect/>
            <a:stretch>
              <a:fillRect/>
            </a:stretch>
          </p:blipFill>
          <p:spPr bwMode="auto">
            <a:xfrm>
              <a:off x="4377" y="3022"/>
              <a:ext cx="7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210" descr="book_27"/>
            <p:cNvPicPr>
              <a:picLocks noChangeAspect="1" noChangeArrowheads="1"/>
            </p:cNvPicPr>
            <p:nvPr/>
          </p:nvPicPr>
          <p:blipFill>
            <a:blip r:embed="rId29" cstate="email"/>
            <a:srcRect/>
            <a:stretch>
              <a:fillRect/>
            </a:stretch>
          </p:blipFill>
          <p:spPr bwMode="auto">
            <a:xfrm>
              <a:off x="4422" y="3022"/>
              <a:ext cx="7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5" name="Picture 211" descr="book_27"/>
            <p:cNvPicPr>
              <a:picLocks noChangeAspect="1" noChangeArrowheads="1"/>
            </p:cNvPicPr>
            <p:nvPr/>
          </p:nvPicPr>
          <p:blipFill>
            <a:blip r:embed="rId29" cstate="email"/>
            <a:srcRect/>
            <a:stretch>
              <a:fillRect/>
            </a:stretch>
          </p:blipFill>
          <p:spPr bwMode="auto">
            <a:xfrm>
              <a:off x="4468" y="3022"/>
              <a:ext cx="7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6" name="Picture 212" descr="book_27"/>
            <p:cNvPicPr>
              <a:picLocks noChangeAspect="1" noChangeArrowheads="1"/>
            </p:cNvPicPr>
            <p:nvPr/>
          </p:nvPicPr>
          <p:blipFill>
            <a:blip r:embed="rId29" cstate="email"/>
            <a:srcRect/>
            <a:stretch>
              <a:fillRect/>
            </a:stretch>
          </p:blipFill>
          <p:spPr bwMode="auto">
            <a:xfrm>
              <a:off x="4513" y="3022"/>
              <a:ext cx="7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7" name="Picture 213" descr="book_26"/>
            <p:cNvPicPr>
              <a:picLocks noChangeAspect="1" noChangeArrowheads="1"/>
            </p:cNvPicPr>
            <p:nvPr/>
          </p:nvPicPr>
          <p:blipFill>
            <a:blip r:embed="rId30" cstate="email"/>
            <a:srcRect/>
            <a:stretch>
              <a:fillRect/>
            </a:stretch>
          </p:blipFill>
          <p:spPr bwMode="auto">
            <a:xfrm>
              <a:off x="4967" y="3022"/>
              <a:ext cx="36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8" name="Picture 214" descr="book_12"/>
            <p:cNvPicPr>
              <a:picLocks noChangeAspect="1" noChangeArrowheads="1"/>
            </p:cNvPicPr>
            <p:nvPr/>
          </p:nvPicPr>
          <p:blipFill>
            <a:blip r:embed="rId31" cstate="email"/>
            <a:srcRect/>
            <a:stretch>
              <a:fillRect/>
            </a:stretch>
          </p:blipFill>
          <p:spPr bwMode="auto">
            <a:xfrm>
              <a:off x="5329" y="3067"/>
              <a:ext cx="84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17" descr="book_4"/>
            <p:cNvPicPr>
              <a:picLocks noChangeAspect="1" noChangeArrowheads="1"/>
            </p:cNvPicPr>
            <p:nvPr/>
          </p:nvPicPr>
          <p:blipFill>
            <a:blip r:embed="rId32" cstate="email"/>
            <a:srcRect/>
            <a:stretch>
              <a:fillRect/>
            </a:stretch>
          </p:blipFill>
          <p:spPr bwMode="auto">
            <a:xfrm rot="9900000">
              <a:off x="5556" y="3067"/>
              <a:ext cx="66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15" descr="book_2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420" y="3067"/>
              <a:ext cx="6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1" name="Picture 218" descr="book_14"/>
            <p:cNvPicPr>
              <a:picLocks noChangeAspect="1" noChangeArrowheads="1"/>
            </p:cNvPicPr>
            <p:nvPr/>
          </p:nvPicPr>
          <p:blipFill>
            <a:blip r:embed="rId33" cstate="email"/>
            <a:srcRect/>
            <a:stretch>
              <a:fillRect/>
            </a:stretch>
          </p:blipFill>
          <p:spPr bwMode="auto">
            <a:xfrm>
              <a:off x="5647" y="3158"/>
              <a:ext cx="72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2" name="Picture 101" descr="box_1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4956" y="3430"/>
              <a:ext cx="80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3" name="Picture 200" descr="book_28"/>
            <p:cNvPicPr>
              <a:picLocks noChangeAspect="1" noChangeArrowheads="1"/>
            </p:cNvPicPr>
            <p:nvPr/>
          </p:nvPicPr>
          <p:blipFill>
            <a:blip r:embed="rId26" cstate="email"/>
            <a:srcRect/>
            <a:stretch>
              <a:fillRect/>
            </a:stretch>
          </p:blipFill>
          <p:spPr bwMode="auto">
            <a:xfrm>
              <a:off x="5465" y="3022"/>
              <a:ext cx="42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4" name="Picture 220" descr="polka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3" y="3022"/>
              <a:ext cx="5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5" name="Picture 227" descr="polka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3" y="2568"/>
              <a:ext cx="5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6" name="Picture 239" descr="book_2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241" y="2614"/>
              <a:ext cx="6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7" name="Picture 228" descr="book_24"/>
            <p:cNvPicPr>
              <a:picLocks noChangeAspect="1" noChangeArrowheads="1"/>
            </p:cNvPicPr>
            <p:nvPr/>
          </p:nvPicPr>
          <p:blipFill>
            <a:blip r:embed="rId34" cstate="email"/>
            <a:srcRect/>
            <a:stretch>
              <a:fillRect/>
            </a:stretch>
          </p:blipFill>
          <p:spPr bwMode="auto">
            <a:xfrm>
              <a:off x="0" y="2614"/>
              <a:ext cx="79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8" name="Picture 224" descr="line_1"/>
            <p:cNvPicPr>
              <a:picLocks noChangeAspect="1" noChangeArrowheads="1"/>
            </p:cNvPicPr>
            <p:nvPr/>
          </p:nvPicPr>
          <p:blipFill>
            <a:blip r:embed="rId35" cstate="email"/>
            <a:srcRect/>
            <a:stretch>
              <a:fillRect/>
            </a:stretch>
          </p:blipFill>
          <p:spPr bwMode="auto">
            <a:xfrm>
              <a:off x="0" y="2976"/>
              <a:ext cx="1565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Picture 230" descr="line_1"/>
            <p:cNvPicPr>
              <a:picLocks noChangeAspect="1" noChangeArrowheads="1"/>
            </p:cNvPicPr>
            <p:nvPr/>
          </p:nvPicPr>
          <p:blipFill>
            <a:blip r:embed="rId35" cstate="email"/>
            <a:srcRect/>
            <a:stretch>
              <a:fillRect/>
            </a:stretch>
          </p:blipFill>
          <p:spPr bwMode="auto">
            <a:xfrm>
              <a:off x="0" y="2568"/>
              <a:ext cx="1565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0" name="Picture 240" descr="book_2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286" y="2614"/>
              <a:ext cx="6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1" name="Picture 241" descr="book_2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332" y="2614"/>
              <a:ext cx="6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2" name="Picture 242" descr="book_2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377" y="2614"/>
              <a:ext cx="6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3" name="Picture 243" descr="book_27"/>
            <p:cNvPicPr>
              <a:picLocks noChangeAspect="1" noChangeArrowheads="1"/>
            </p:cNvPicPr>
            <p:nvPr/>
          </p:nvPicPr>
          <p:blipFill>
            <a:blip r:embed="rId29" cstate="email"/>
            <a:srcRect/>
            <a:stretch>
              <a:fillRect/>
            </a:stretch>
          </p:blipFill>
          <p:spPr bwMode="auto">
            <a:xfrm>
              <a:off x="4558" y="3022"/>
              <a:ext cx="7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4" name="Picture 244" descr="book_27"/>
            <p:cNvPicPr>
              <a:picLocks noChangeAspect="1" noChangeArrowheads="1"/>
            </p:cNvPicPr>
            <p:nvPr/>
          </p:nvPicPr>
          <p:blipFill>
            <a:blip r:embed="rId29" cstate="email"/>
            <a:srcRect/>
            <a:stretch>
              <a:fillRect/>
            </a:stretch>
          </p:blipFill>
          <p:spPr bwMode="auto">
            <a:xfrm>
              <a:off x="4604" y="3022"/>
              <a:ext cx="7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5" name="Picture 245" descr="book_27"/>
            <p:cNvPicPr>
              <a:picLocks noChangeAspect="1" noChangeArrowheads="1"/>
            </p:cNvPicPr>
            <p:nvPr/>
          </p:nvPicPr>
          <p:blipFill>
            <a:blip r:embed="rId29" cstate="email"/>
            <a:srcRect/>
            <a:stretch>
              <a:fillRect/>
            </a:stretch>
          </p:blipFill>
          <p:spPr bwMode="auto">
            <a:xfrm>
              <a:off x="4649" y="3022"/>
              <a:ext cx="7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6" name="Picture 246" descr="book_27"/>
            <p:cNvPicPr>
              <a:picLocks noChangeAspect="1" noChangeArrowheads="1"/>
            </p:cNvPicPr>
            <p:nvPr/>
          </p:nvPicPr>
          <p:blipFill>
            <a:blip r:embed="rId29" cstate="email"/>
            <a:srcRect/>
            <a:stretch>
              <a:fillRect/>
            </a:stretch>
          </p:blipFill>
          <p:spPr bwMode="auto">
            <a:xfrm>
              <a:off x="4694" y="3022"/>
              <a:ext cx="7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7" name="Picture 247" descr="book_27"/>
            <p:cNvPicPr>
              <a:picLocks noChangeAspect="1" noChangeArrowheads="1"/>
            </p:cNvPicPr>
            <p:nvPr/>
          </p:nvPicPr>
          <p:blipFill>
            <a:blip r:embed="rId29" cstate="email"/>
            <a:srcRect/>
            <a:stretch>
              <a:fillRect/>
            </a:stretch>
          </p:blipFill>
          <p:spPr bwMode="auto">
            <a:xfrm>
              <a:off x="4740" y="3022"/>
              <a:ext cx="7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8" name="Picture 248" descr="book_27"/>
            <p:cNvPicPr>
              <a:picLocks noChangeAspect="1" noChangeArrowheads="1"/>
            </p:cNvPicPr>
            <p:nvPr/>
          </p:nvPicPr>
          <p:blipFill>
            <a:blip r:embed="rId29" cstate="email"/>
            <a:srcRect/>
            <a:stretch>
              <a:fillRect/>
            </a:stretch>
          </p:blipFill>
          <p:spPr bwMode="auto">
            <a:xfrm>
              <a:off x="4785" y="3022"/>
              <a:ext cx="7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9" name="Picture 250" descr="book_27"/>
            <p:cNvPicPr>
              <a:picLocks noChangeAspect="1" noChangeArrowheads="1"/>
            </p:cNvPicPr>
            <p:nvPr/>
          </p:nvPicPr>
          <p:blipFill>
            <a:blip r:embed="rId29" cstate="email"/>
            <a:srcRect/>
            <a:stretch>
              <a:fillRect/>
            </a:stretch>
          </p:blipFill>
          <p:spPr bwMode="auto">
            <a:xfrm>
              <a:off x="4876" y="3022"/>
              <a:ext cx="7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80" name="Picture 249" descr="book_27"/>
            <p:cNvPicPr>
              <a:picLocks noChangeAspect="1" noChangeArrowheads="1"/>
            </p:cNvPicPr>
            <p:nvPr/>
          </p:nvPicPr>
          <p:blipFill>
            <a:blip r:embed="rId29" cstate="email"/>
            <a:srcRect/>
            <a:stretch>
              <a:fillRect/>
            </a:stretch>
          </p:blipFill>
          <p:spPr bwMode="auto">
            <a:xfrm>
              <a:off x="4830" y="3022"/>
              <a:ext cx="7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81" name="Picture 221" descr="polka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21" y="3022"/>
              <a:ext cx="5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82" name="Picture 251" descr="book_2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422" y="2614"/>
              <a:ext cx="6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83" name="Picture 252" descr="book_2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468" y="2614"/>
              <a:ext cx="6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84" name="Picture 253" descr="book_2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13" y="2614"/>
              <a:ext cx="6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85" name="Picture 254" descr="book_2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58" y="2614"/>
              <a:ext cx="6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86" name="Picture 255" descr="book_2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04" y="2614"/>
              <a:ext cx="6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87" name="Picture 256" descr="book_2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40" y="2614"/>
              <a:ext cx="6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88" name="Picture 257" descr="book_2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49" y="2614"/>
              <a:ext cx="6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89" name="Picture 258" descr="book_2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94" y="2614"/>
              <a:ext cx="6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0" name="Picture 261" descr="book_2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85" y="2614"/>
              <a:ext cx="6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1" name="Picture 262" descr="book_2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830" y="2614"/>
              <a:ext cx="6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2" name="Picture 264" descr="book_2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876" y="2614"/>
              <a:ext cx="6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3" name="Picture 266" descr="book_28"/>
            <p:cNvPicPr>
              <a:picLocks noChangeAspect="1" noChangeArrowheads="1"/>
            </p:cNvPicPr>
            <p:nvPr/>
          </p:nvPicPr>
          <p:blipFill>
            <a:blip r:embed="rId26" cstate="email"/>
            <a:srcRect/>
            <a:stretch>
              <a:fillRect/>
            </a:stretch>
          </p:blipFill>
          <p:spPr bwMode="auto">
            <a:xfrm>
              <a:off x="68" y="3022"/>
              <a:ext cx="4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4" name="Picture 267" descr="book_28"/>
            <p:cNvPicPr>
              <a:picLocks noChangeAspect="1" noChangeArrowheads="1"/>
            </p:cNvPicPr>
            <p:nvPr/>
          </p:nvPicPr>
          <p:blipFill>
            <a:blip r:embed="rId26" cstate="email"/>
            <a:srcRect/>
            <a:stretch>
              <a:fillRect/>
            </a:stretch>
          </p:blipFill>
          <p:spPr bwMode="auto">
            <a:xfrm>
              <a:off x="0" y="3022"/>
              <a:ext cx="4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5" name="Picture 268" descr="book_24"/>
            <p:cNvPicPr>
              <a:picLocks noChangeAspect="1" noChangeArrowheads="1"/>
            </p:cNvPicPr>
            <p:nvPr/>
          </p:nvPicPr>
          <p:blipFill>
            <a:blip r:embed="rId34" cstate="email"/>
            <a:srcRect/>
            <a:stretch>
              <a:fillRect/>
            </a:stretch>
          </p:blipFill>
          <p:spPr bwMode="auto">
            <a:xfrm>
              <a:off x="4967" y="2614"/>
              <a:ext cx="40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6" name="Picture 265" descr="book_22"/>
            <p:cNvPicPr>
              <a:picLocks noChangeAspect="1" noChangeArrowheads="1"/>
            </p:cNvPicPr>
            <p:nvPr/>
          </p:nvPicPr>
          <p:blipFill>
            <a:blip r:embed="rId36" cstate="email"/>
            <a:srcRect/>
            <a:stretch>
              <a:fillRect/>
            </a:stretch>
          </p:blipFill>
          <p:spPr bwMode="auto">
            <a:xfrm>
              <a:off x="5394" y="2795"/>
              <a:ext cx="36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7" name="Picture 259" descr="polka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21" y="2614"/>
              <a:ext cx="5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8" name="Picture 225" descr="line_1"/>
            <p:cNvPicPr>
              <a:picLocks noChangeAspect="1" noChangeArrowheads="1"/>
            </p:cNvPicPr>
            <p:nvPr/>
          </p:nvPicPr>
          <p:blipFill>
            <a:blip r:embed="rId37" cstate="email"/>
            <a:srcRect/>
            <a:stretch>
              <a:fillRect/>
            </a:stretch>
          </p:blipFill>
          <p:spPr bwMode="auto">
            <a:xfrm>
              <a:off x="4150" y="2976"/>
              <a:ext cx="1610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" name="Picture 280" descr="book_21"/>
            <p:cNvPicPr>
              <a:picLocks noChangeAspect="1" noChangeArrowheads="1"/>
            </p:cNvPicPr>
            <p:nvPr/>
          </p:nvPicPr>
          <p:blipFill>
            <a:blip r:embed="rId38" cstate="email"/>
            <a:srcRect/>
            <a:stretch>
              <a:fillRect/>
            </a:stretch>
          </p:blipFill>
          <p:spPr bwMode="auto">
            <a:xfrm>
              <a:off x="1247" y="2160"/>
              <a:ext cx="327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" name="Picture 281" descr="book_20"/>
            <p:cNvPicPr>
              <a:picLocks noChangeAspect="1" noChangeArrowheads="1"/>
            </p:cNvPicPr>
            <p:nvPr/>
          </p:nvPicPr>
          <p:blipFill>
            <a:blip r:embed="rId39" cstate="email"/>
            <a:srcRect/>
            <a:stretch>
              <a:fillRect/>
            </a:stretch>
          </p:blipFill>
          <p:spPr bwMode="auto">
            <a:xfrm>
              <a:off x="1202" y="2160"/>
              <a:ext cx="6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1" name="Picture 282" descr="book_20"/>
            <p:cNvPicPr>
              <a:picLocks noChangeAspect="1" noChangeArrowheads="1"/>
            </p:cNvPicPr>
            <p:nvPr/>
          </p:nvPicPr>
          <p:blipFill>
            <a:blip r:embed="rId39" cstate="email"/>
            <a:srcRect/>
            <a:stretch>
              <a:fillRect/>
            </a:stretch>
          </p:blipFill>
          <p:spPr bwMode="auto">
            <a:xfrm>
              <a:off x="1156" y="2160"/>
              <a:ext cx="6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2" name="Picture 286" descr="book_20"/>
            <p:cNvPicPr>
              <a:picLocks noChangeAspect="1" noChangeArrowheads="1"/>
            </p:cNvPicPr>
            <p:nvPr/>
          </p:nvPicPr>
          <p:blipFill>
            <a:blip r:embed="rId39" cstate="email"/>
            <a:srcRect/>
            <a:stretch>
              <a:fillRect/>
            </a:stretch>
          </p:blipFill>
          <p:spPr bwMode="auto">
            <a:xfrm>
              <a:off x="5329" y="2160"/>
              <a:ext cx="6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" name="Picture 287" descr="book_20"/>
            <p:cNvPicPr>
              <a:picLocks noChangeAspect="1" noChangeArrowheads="1"/>
            </p:cNvPicPr>
            <p:nvPr/>
          </p:nvPicPr>
          <p:blipFill>
            <a:blip r:embed="rId39" cstate="email"/>
            <a:srcRect/>
            <a:stretch>
              <a:fillRect/>
            </a:stretch>
          </p:blipFill>
          <p:spPr bwMode="auto">
            <a:xfrm>
              <a:off x="1111" y="2160"/>
              <a:ext cx="6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4" name="Picture 285" descr="book_20"/>
            <p:cNvPicPr>
              <a:picLocks noChangeAspect="1" noChangeArrowheads="1"/>
            </p:cNvPicPr>
            <p:nvPr/>
          </p:nvPicPr>
          <p:blipFill>
            <a:blip r:embed="rId39" cstate="email"/>
            <a:srcRect/>
            <a:stretch>
              <a:fillRect/>
            </a:stretch>
          </p:blipFill>
          <p:spPr bwMode="auto">
            <a:xfrm>
              <a:off x="1066" y="2160"/>
              <a:ext cx="6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5" name="Picture 289" descr="book_20"/>
            <p:cNvPicPr>
              <a:picLocks noChangeAspect="1" noChangeArrowheads="1"/>
            </p:cNvPicPr>
            <p:nvPr/>
          </p:nvPicPr>
          <p:blipFill>
            <a:blip r:embed="rId39" cstate="email"/>
            <a:srcRect/>
            <a:stretch>
              <a:fillRect/>
            </a:stretch>
          </p:blipFill>
          <p:spPr bwMode="auto">
            <a:xfrm>
              <a:off x="1020" y="2160"/>
              <a:ext cx="6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6" name="Picture 284" descr="book_20"/>
            <p:cNvPicPr>
              <a:picLocks noChangeAspect="1" noChangeArrowheads="1"/>
            </p:cNvPicPr>
            <p:nvPr/>
          </p:nvPicPr>
          <p:blipFill>
            <a:blip r:embed="rId39" cstate="email"/>
            <a:srcRect/>
            <a:stretch>
              <a:fillRect/>
            </a:stretch>
          </p:blipFill>
          <p:spPr bwMode="auto">
            <a:xfrm>
              <a:off x="975" y="2160"/>
              <a:ext cx="6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7" name="Picture 288" descr="book_20"/>
            <p:cNvPicPr>
              <a:picLocks noChangeAspect="1" noChangeArrowheads="1"/>
            </p:cNvPicPr>
            <p:nvPr/>
          </p:nvPicPr>
          <p:blipFill>
            <a:blip r:embed="rId39" cstate="email"/>
            <a:srcRect/>
            <a:stretch>
              <a:fillRect/>
            </a:stretch>
          </p:blipFill>
          <p:spPr bwMode="auto">
            <a:xfrm>
              <a:off x="930" y="2160"/>
              <a:ext cx="6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8" name="Picture 283" descr="book_20"/>
            <p:cNvPicPr>
              <a:picLocks noChangeAspect="1" noChangeArrowheads="1"/>
            </p:cNvPicPr>
            <p:nvPr/>
          </p:nvPicPr>
          <p:blipFill>
            <a:blip r:embed="rId39" cstate="email"/>
            <a:srcRect/>
            <a:stretch>
              <a:fillRect/>
            </a:stretch>
          </p:blipFill>
          <p:spPr bwMode="auto">
            <a:xfrm>
              <a:off x="884" y="2160"/>
              <a:ext cx="6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9" name="Picture 290" descr="book_19"/>
            <p:cNvPicPr>
              <a:picLocks noChangeAspect="1" noChangeArrowheads="1"/>
            </p:cNvPicPr>
            <p:nvPr/>
          </p:nvPicPr>
          <p:blipFill>
            <a:blip r:embed="rId40" cstate="email"/>
            <a:srcRect/>
            <a:stretch>
              <a:fillRect/>
            </a:stretch>
          </p:blipFill>
          <p:spPr bwMode="auto">
            <a:xfrm>
              <a:off x="839" y="2160"/>
              <a:ext cx="6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10" name="Picture 291" descr="book_18"/>
            <p:cNvPicPr>
              <a:picLocks noChangeAspect="1" noChangeArrowheads="1"/>
            </p:cNvPicPr>
            <p:nvPr/>
          </p:nvPicPr>
          <p:blipFill>
            <a:blip r:embed="rId41" cstate="email"/>
            <a:srcRect/>
            <a:stretch>
              <a:fillRect/>
            </a:stretch>
          </p:blipFill>
          <p:spPr bwMode="auto">
            <a:xfrm>
              <a:off x="748" y="2160"/>
              <a:ext cx="6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11" name="Picture 269" descr="polka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3" y="2160"/>
              <a:ext cx="5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12" name="Picture 292" descr="book_18"/>
            <p:cNvPicPr>
              <a:picLocks noChangeAspect="1" noChangeArrowheads="1"/>
            </p:cNvPicPr>
            <p:nvPr/>
          </p:nvPicPr>
          <p:blipFill>
            <a:blip r:embed="rId41" cstate="email"/>
            <a:srcRect/>
            <a:stretch>
              <a:fillRect/>
            </a:stretch>
          </p:blipFill>
          <p:spPr bwMode="auto">
            <a:xfrm>
              <a:off x="703" y="2160"/>
              <a:ext cx="6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13" name="Picture 293" descr="book_18"/>
            <p:cNvPicPr>
              <a:picLocks noChangeAspect="1" noChangeArrowheads="1"/>
            </p:cNvPicPr>
            <p:nvPr/>
          </p:nvPicPr>
          <p:blipFill>
            <a:blip r:embed="rId41" cstate="email"/>
            <a:srcRect/>
            <a:stretch>
              <a:fillRect/>
            </a:stretch>
          </p:blipFill>
          <p:spPr bwMode="auto">
            <a:xfrm>
              <a:off x="657" y="2160"/>
              <a:ext cx="6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14" name="Picture 294" descr="book_18"/>
            <p:cNvPicPr>
              <a:picLocks noChangeAspect="1" noChangeArrowheads="1"/>
            </p:cNvPicPr>
            <p:nvPr/>
          </p:nvPicPr>
          <p:blipFill>
            <a:blip r:embed="rId41" cstate="email"/>
            <a:srcRect/>
            <a:stretch>
              <a:fillRect/>
            </a:stretch>
          </p:blipFill>
          <p:spPr bwMode="auto">
            <a:xfrm>
              <a:off x="340" y="2160"/>
              <a:ext cx="6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15" name="Picture 295" descr="book_18"/>
            <p:cNvPicPr>
              <a:picLocks noChangeAspect="1" noChangeArrowheads="1"/>
            </p:cNvPicPr>
            <p:nvPr/>
          </p:nvPicPr>
          <p:blipFill>
            <a:blip r:embed="rId41" cstate="email"/>
            <a:srcRect/>
            <a:stretch>
              <a:fillRect/>
            </a:stretch>
          </p:blipFill>
          <p:spPr bwMode="auto">
            <a:xfrm>
              <a:off x="521" y="2160"/>
              <a:ext cx="6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16" name="Picture 296" descr="book_18"/>
            <p:cNvPicPr>
              <a:picLocks noChangeAspect="1" noChangeArrowheads="1"/>
            </p:cNvPicPr>
            <p:nvPr/>
          </p:nvPicPr>
          <p:blipFill>
            <a:blip r:embed="rId41" cstate="email"/>
            <a:srcRect/>
            <a:stretch>
              <a:fillRect/>
            </a:stretch>
          </p:blipFill>
          <p:spPr bwMode="auto">
            <a:xfrm>
              <a:off x="567" y="2160"/>
              <a:ext cx="6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17" name="Picture 297" descr="book_18"/>
            <p:cNvPicPr>
              <a:picLocks noChangeAspect="1" noChangeArrowheads="1"/>
            </p:cNvPicPr>
            <p:nvPr/>
          </p:nvPicPr>
          <p:blipFill>
            <a:blip r:embed="rId41" cstate="email"/>
            <a:srcRect/>
            <a:stretch>
              <a:fillRect/>
            </a:stretch>
          </p:blipFill>
          <p:spPr bwMode="auto">
            <a:xfrm>
              <a:off x="612" y="2160"/>
              <a:ext cx="6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18" name="Picture 298" descr="book_18"/>
            <p:cNvPicPr>
              <a:picLocks noChangeAspect="1" noChangeArrowheads="1"/>
            </p:cNvPicPr>
            <p:nvPr/>
          </p:nvPicPr>
          <p:blipFill>
            <a:blip r:embed="rId41" cstate="email"/>
            <a:srcRect/>
            <a:stretch>
              <a:fillRect/>
            </a:stretch>
          </p:blipFill>
          <p:spPr bwMode="auto">
            <a:xfrm>
              <a:off x="295" y="2160"/>
              <a:ext cx="6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19" name="Picture 299" descr="book_18"/>
            <p:cNvPicPr>
              <a:picLocks noChangeAspect="1" noChangeArrowheads="1"/>
            </p:cNvPicPr>
            <p:nvPr/>
          </p:nvPicPr>
          <p:blipFill>
            <a:blip r:embed="rId41" cstate="email"/>
            <a:srcRect/>
            <a:stretch>
              <a:fillRect/>
            </a:stretch>
          </p:blipFill>
          <p:spPr bwMode="auto">
            <a:xfrm>
              <a:off x="431" y="2160"/>
              <a:ext cx="6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20" name="Picture 300" descr="book_18"/>
            <p:cNvPicPr>
              <a:picLocks noChangeAspect="1" noChangeArrowheads="1"/>
            </p:cNvPicPr>
            <p:nvPr/>
          </p:nvPicPr>
          <p:blipFill>
            <a:blip r:embed="rId41" cstate="email"/>
            <a:srcRect/>
            <a:stretch>
              <a:fillRect/>
            </a:stretch>
          </p:blipFill>
          <p:spPr bwMode="auto">
            <a:xfrm>
              <a:off x="385" y="2160"/>
              <a:ext cx="6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21" name="Picture 301" descr="book_18"/>
            <p:cNvPicPr>
              <a:picLocks noChangeAspect="1" noChangeArrowheads="1"/>
            </p:cNvPicPr>
            <p:nvPr/>
          </p:nvPicPr>
          <p:blipFill>
            <a:blip r:embed="rId41" cstate="email"/>
            <a:srcRect/>
            <a:stretch>
              <a:fillRect/>
            </a:stretch>
          </p:blipFill>
          <p:spPr bwMode="auto">
            <a:xfrm>
              <a:off x="476" y="2160"/>
              <a:ext cx="6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22" name="Picture 303" descr="book_18"/>
            <p:cNvPicPr>
              <a:picLocks noChangeAspect="1" noChangeArrowheads="1"/>
            </p:cNvPicPr>
            <p:nvPr/>
          </p:nvPicPr>
          <p:blipFill>
            <a:blip r:embed="rId41" cstate="email"/>
            <a:srcRect/>
            <a:stretch>
              <a:fillRect/>
            </a:stretch>
          </p:blipFill>
          <p:spPr bwMode="auto">
            <a:xfrm>
              <a:off x="204" y="2160"/>
              <a:ext cx="6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23" name="Picture 304" descr="book_18"/>
            <p:cNvPicPr>
              <a:picLocks noChangeAspect="1" noChangeArrowheads="1"/>
            </p:cNvPicPr>
            <p:nvPr/>
          </p:nvPicPr>
          <p:blipFill>
            <a:blip r:embed="rId41" cstate="email"/>
            <a:srcRect/>
            <a:stretch>
              <a:fillRect/>
            </a:stretch>
          </p:blipFill>
          <p:spPr bwMode="auto">
            <a:xfrm>
              <a:off x="249" y="2160"/>
              <a:ext cx="6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24" name="Picture 305" descr="book_17"/>
            <p:cNvPicPr>
              <a:picLocks noChangeAspect="1" noChangeArrowheads="1"/>
            </p:cNvPicPr>
            <p:nvPr/>
          </p:nvPicPr>
          <p:blipFill>
            <a:blip r:embed="rId42" cstate="email"/>
            <a:srcRect/>
            <a:stretch>
              <a:fillRect/>
            </a:stretch>
          </p:blipFill>
          <p:spPr bwMode="auto">
            <a:xfrm>
              <a:off x="0" y="2160"/>
              <a:ext cx="20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25" name="Picture 306" descr="book_16"/>
            <p:cNvPicPr>
              <a:picLocks noChangeAspect="1" noChangeArrowheads="1"/>
            </p:cNvPicPr>
            <p:nvPr/>
          </p:nvPicPr>
          <p:blipFill>
            <a:blip r:embed="rId43" cstate="email"/>
            <a:srcRect/>
            <a:stretch>
              <a:fillRect/>
            </a:stretch>
          </p:blipFill>
          <p:spPr bwMode="auto">
            <a:xfrm>
              <a:off x="4195" y="2160"/>
              <a:ext cx="6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26" name="Picture 308" descr="book_16"/>
            <p:cNvPicPr>
              <a:picLocks noChangeAspect="1" noChangeArrowheads="1"/>
            </p:cNvPicPr>
            <p:nvPr/>
          </p:nvPicPr>
          <p:blipFill>
            <a:blip r:embed="rId43" cstate="email"/>
            <a:srcRect/>
            <a:stretch>
              <a:fillRect/>
            </a:stretch>
          </p:blipFill>
          <p:spPr bwMode="auto">
            <a:xfrm>
              <a:off x="4241" y="2160"/>
              <a:ext cx="6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27" name="Picture 309" descr="book_16"/>
            <p:cNvPicPr>
              <a:picLocks noChangeAspect="1" noChangeArrowheads="1"/>
            </p:cNvPicPr>
            <p:nvPr/>
          </p:nvPicPr>
          <p:blipFill>
            <a:blip r:embed="rId43" cstate="email"/>
            <a:srcRect/>
            <a:stretch>
              <a:fillRect/>
            </a:stretch>
          </p:blipFill>
          <p:spPr bwMode="auto">
            <a:xfrm>
              <a:off x="4286" y="2160"/>
              <a:ext cx="6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28" name="Picture 310" descr="book_16"/>
            <p:cNvPicPr>
              <a:picLocks noChangeAspect="1" noChangeArrowheads="1"/>
            </p:cNvPicPr>
            <p:nvPr/>
          </p:nvPicPr>
          <p:blipFill>
            <a:blip r:embed="rId43" cstate="email"/>
            <a:srcRect/>
            <a:stretch>
              <a:fillRect/>
            </a:stretch>
          </p:blipFill>
          <p:spPr bwMode="auto">
            <a:xfrm>
              <a:off x="4332" y="2160"/>
              <a:ext cx="6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29" name="Picture 311" descr="book_16"/>
            <p:cNvPicPr>
              <a:picLocks noChangeAspect="1" noChangeArrowheads="1"/>
            </p:cNvPicPr>
            <p:nvPr/>
          </p:nvPicPr>
          <p:blipFill>
            <a:blip r:embed="rId43" cstate="email"/>
            <a:srcRect/>
            <a:stretch>
              <a:fillRect/>
            </a:stretch>
          </p:blipFill>
          <p:spPr bwMode="auto">
            <a:xfrm>
              <a:off x="4377" y="2160"/>
              <a:ext cx="6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30" name="Picture 307" descr="book_15"/>
            <p:cNvPicPr>
              <a:picLocks noChangeAspect="1" noChangeArrowheads="1"/>
            </p:cNvPicPr>
            <p:nvPr/>
          </p:nvPicPr>
          <p:blipFill>
            <a:blip r:embed="rId44" cstate="email"/>
            <a:srcRect/>
            <a:stretch>
              <a:fillRect/>
            </a:stretch>
          </p:blipFill>
          <p:spPr bwMode="auto">
            <a:xfrm>
              <a:off x="4422" y="2160"/>
              <a:ext cx="52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31" name="Picture 260" descr="polka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21" y="2160"/>
              <a:ext cx="5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32" name="Picture 314" descr="book_14"/>
            <p:cNvPicPr>
              <a:picLocks noChangeAspect="1" noChangeArrowheads="1"/>
            </p:cNvPicPr>
            <p:nvPr/>
          </p:nvPicPr>
          <p:blipFill>
            <a:blip r:embed="rId45" cstate="email"/>
            <a:srcRect/>
            <a:stretch>
              <a:fillRect/>
            </a:stretch>
          </p:blipFill>
          <p:spPr bwMode="auto">
            <a:xfrm>
              <a:off x="1247" y="1752"/>
              <a:ext cx="72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33" name="Picture 316" descr="book_14"/>
            <p:cNvPicPr>
              <a:picLocks noChangeAspect="1" noChangeArrowheads="1"/>
            </p:cNvPicPr>
            <p:nvPr/>
          </p:nvPicPr>
          <p:blipFill>
            <a:blip r:embed="rId45" cstate="email"/>
            <a:srcRect/>
            <a:stretch>
              <a:fillRect/>
            </a:stretch>
          </p:blipFill>
          <p:spPr bwMode="auto">
            <a:xfrm>
              <a:off x="1292" y="1752"/>
              <a:ext cx="72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34" name="Picture 317" descr="book_14"/>
            <p:cNvPicPr>
              <a:picLocks noChangeAspect="1" noChangeArrowheads="1"/>
            </p:cNvPicPr>
            <p:nvPr/>
          </p:nvPicPr>
          <p:blipFill>
            <a:blip r:embed="rId45" cstate="email"/>
            <a:srcRect/>
            <a:stretch>
              <a:fillRect/>
            </a:stretch>
          </p:blipFill>
          <p:spPr bwMode="auto">
            <a:xfrm>
              <a:off x="1338" y="1752"/>
              <a:ext cx="72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35" name="Picture 318" descr="book_14"/>
            <p:cNvPicPr>
              <a:picLocks noChangeAspect="1" noChangeArrowheads="1"/>
            </p:cNvPicPr>
            <p:nvPr/>
          </p:nvPicPr>
          <p:blipFill>
            <a:blip r:embed="rId45" cstate="email"/>
            <a:srcRect/>
            <a:stretch>
              <a:fillRect/>
            </a:stretch>
          </p:blipFill>
          <p:spPr bwMode="auto">
            <a:xfrm>
              <a:off x="1383" y="1752"/>
              <a:ext cx="72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36" name="Picture 319" descr="book_14"/>
            <p:cNvPicPr>
              <a:picLocks noChangeAspect="1" noChangeArrowheads="1"/>
            </p:cNvPicPr>
            <p:nvPr/>
          </p:nvPicPr>
          <p:blipFill>
            <a:blip r:embed="rId45" cstate="email"/>
            <a:srcRect/>
            <a:stretch>
              <a:fillRect/>
            </a:stretch>
          </p:blipFill>
          <p:spPr bwMode="auto">
            <a:xfrm>
              <a:off x="1429" y="1752"/>
              <a:ext cx="72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37" name="Picture 320" descr="book_14"/>
            <p:cNvPicPr>
              <a:picLocks noChangeAspect="1" noChangeArrowheads="1"/>
            </p:cNvPicPr>
            <p:nvPr/>
          </p:nvPicPr>
          <p:blipFill>
            <a:blip r:embed="rId45" cstate="email"/>
            <a:srcRect/>
            <a:stretch>
              <a:fillRect/>
            </a:stretch>
          </p:blipFill>
          <p:spPr bwMode="auto">
            <a:xfrm>
              <a:off x="1474" y="1752"/>
              <a:ext cx="72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38" name="Picture 323" descr="book_11"/>
            <p:cNvPicPr>
              <a:picLocks noChangeAspect="1" noChangeArrowheads="1"/>
            </p:cNvPicPr>
            <p:nvPr/>
          </p:nvPicPr>
          <p:blipFill>
            <a:blip r:embed="rId46" cstate="email"/>
            <a:srcRect/>
            <a:stretch>
              <a:fillRect/>
            </a:stretch>
          </p:blipFill>
          <p:spPr bwMode="auto">
            <a:xfrm>
              <a:off x="476" y="1752"/>
              <a:ext cx="336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39" name="Picture 324" descr="book_12"/>
            <p:cNvPicPr>
              <a:picLocks noChangeAspect="1" noChangeArrowheads="1"/>
            </p:cNvPicPr>
            <p:nvPr/>
          </p:nvPicPr>
          <p:blipFill>
            <a:blip r:embed="rId47" cstate="email"/>
            <a:srcRect/>
            <a:stretch>
              <a:fillRect/>
            </a:stretch>
          </p:blipFill>
          <p:spPr bwMode="auto">
            <a:xfrm>
              <a:off x="1020" y="1752"/>
              <a:ext cx="9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40" name="Picture 272" descr="polka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3" y="1706"/>
              <a:ext cx="5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41" name="Picture 275" descr="line_1"/>
            <p:cNvPicPr>
              <a:picLocks noChangeAspect="1" noChangeArrowheads="1"/>
            </p:cNvPicPr>
            <p:nvPr/>
          </p:nvPicPr>
          <p:blipFill>
            <a:blip r:embed="rId35" cstate="email"/>
            <a:srcRect/>
            <a:stretch>
              <a:fillRect/>
            </a:stretch>
          </p:blipFill>
          <p:spPr bwMode="auto">
            <a:xfrm>
              <a:off x="0" y="1706"/>
              <a:ext cx="1565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42" name="Picture 322" descr="book_13"/>
            <p:cNvPicPr>
              <a:picLocks noChangeAspect="1" noChangeArrowheads="1"/>
            </p:cNvPicPr>
            <p:nvPr/>
          </p:nvPicPr>
          <p:blipFill>
            <a:blip r:embed="rId48" cstate="email"/>
            <a:srcRect/>
            <a:stretch>
              <a:fillRect/>
            </a:stretch>
          </p:blipFill>
          <p:spPr bwMode="auto">
            <a:xfrm>
              <a:off x="1156" y="1752"/>
              <a:ext cx="106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43" name="Picture 325" descr="book_12"/>
            <p:cNvPicPr>
              <a:picLocks noChangeAspect="1" noChangeArrowheads="1"/>
            </p:cNvPicPr>
            <p:nvPr/>
          </p:nvPicPr>
          <p:blipFill>
            <a:blip r:embed="rId47" cstate="email"/>
            <a:srcRect/>
            <a:stretch>
              <a:fillRect/>
            </a:stretch>
          </p:blipFill>
          <p:spPr bwMode="auto">
            <a:xfrm>
              <a:off x="839" y="1752"/>
              <a:ext cx="9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44" name="Picture 327" descr="book_12"/>
            <p:cNvPicPr>
              <a:picLocks noChangeAspect="1" noChangeArrowheads="1"/>
            </p:cNvPicPr>
            <p:nvPr/>
          </p:nvPicPr>
          <p:blipFill>
            <a:blip r:embed="rId47" cstate="email"/>
            <a:srcRect/>
            <a:stretch>
              <a:fillRect/>
            </a:stretch>
          </p:blipFill>
          <p:spPr bwMode="auto">
            <a:xfrm>
              <a:off x="1474" y="2160"/>
              <a:ext cx="9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45" name="Picture 328" descr="book_12"/>
            <p:cNvPicPr>
              <a:picLocks noChangeAspect="1" noChangeArrowheads="1"/>
            </p:cNvPicPr>
            <p:nvPr/>
          </p:nvPicPr>
          <p:blipFill>
            <a:blip r:embed="rId47" cstate="email"/>
            <a:srcRect/>
            <a:stretch>
              <a:fillRect/>
            </a:stretch>
          </p:blipFill>
          <p:spPr bwMode="auto">
            <a:xfrm>
              <a:off x="930" y="1752"/>
              <a:ext cx="9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46" name="Picture 329" descr="book_10"/>
            <p:cNvPicPr>
              <a:picLocks noChangeAspect="1" noChangeArrowheads="1"/>
            </p:cNvPicPr>
            <p:nvPr/>
          </p:nvPicPr>
          <p:blipFill>
            <a:blip r:embed="rId49" cstate="email"/>
            <a:srcRect/>
            <a:stretch>
              <a:fillRect/>
            </a:stretch>
          </p:blipFill>
          <p:spPr bwMode="auto">
            <a:xfrm>
              <a:off x="431" y="1752"/>
              <a:ext cx="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47" name="Picture 330" descr="book_10"/>
            <p:cNvPicPr>
              <a:picLocks noChangeAspect="1" noChangeArrowheads="1"/>
            </p:cNvPicPr>
            <p:nvPr/>
          </p:nvPicPr>
          <p:blipFill>
            <a:blip r:embed="rId49" cstate="email"/>
            <a:srcRect/>
            <a:stretch>
              <a:fillRect/>
            </a:stretch>
          </p:blipFill>
          <p:spPr bwMode="auto">
            <a:xfrm>
              <a:off x="385" y="1752"/>
              <a:ext cx="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48" name="Picture 331" descr="book_10"/>
            <p:cNvPicPr>
              <a:picLocks noChangeAspect="1" noChangeArrowheads="1"/>
            </p:cNvPicPr>
            <p:nvPr/>
          </p:nvPicPr>
          <p:blipFill>
            <a:blip r:embed="rId49" cstate="email"/>
            <a:srcRect/>
            <a:stretch>
              <a:fillRect/>
            </a:stretch>
          </p:blipFill>
          <p:spPr bwMode="auto">
            <a:xfrm>
              <a:off x="340" y="1752"/>
              <a:ext cx="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49" name="Picture 332" descr="book_10"/>
            <p:cNvPicPr>
              <a:picLocks noChangeAspect="1" noChangeArrowheads="1"/>
            </p:cNvPicPr>
            <p:nvPr/>
          </p:nvPicPr>
          <p:blipFill>
            <a:blip r:embed="rId49" cstate="email"/>
            <a:srcRect/>
            <a:stretch>
              <a:fillRect/>
            </a:stretch>
          </p:blipFill>
          <p:spPr bwMode="auto">
            <a:xfrm>
              <a:off x="295" y="1752"/>
              <a:ext cx="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50" name="Picture 333" descr="book_10"/>
            <p:cNvPicPr>
              <a:picLocks noChangeAspect="1" noChangeArrowheads="1"/>
            </p:cNvPicPr>
            <p:nvPr/>
          </p:nvPicPr>
          <p:blipFill>
            <a:blip r:embed="rId49" cstate="email"/>
            <a:srcRect/>
            <a:stretch>
              <a:fillRect/>
            </a:stretch>
          </p:blipFill>
          <p:spPr bwMode="auto">
            <a:xfrm>
              <a:off x="249" y="1752"/>
              <a:ext cx="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51" name="Picture 334" descr="book_10"/>
            <p:cNvPicPr>
              <a:picLocks noChangeAspect="1" noChangeArrowheads="1"/>
            </p:cNvPicPr>
            <p:nvPr/>
          </p:nvPicPr>
          <p:blipFill>
            <a:blip r:embed="rId49" cstate="email"/>
            <a:srcRect/>
            <a:stretch>
              <a:fillRect/>
            </a:stretch>
          </p:blipFill>
          <p:spPr bwMode="auto">
            <a:xfrm>
              <a:off x="204" y="1752"/>
              <a:ext cx="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52" name="Picture 335" descr="book_10"/>
            <p:cNvPicPr>
              <a:picLocks noChangeAspect="1" noChangeArrowheads="1"/>
            </p:cNvPicPr>
            <p:nvPr/>
          </p:nvPicPr>
          <p:blipFill>
            <a:blip r:embed="rId49" cstate="email"/>
            <a:srcRect/>
            <a:stretch>
              <a:fillRect/>
            </a:stretch>
          </p:blipFill>
          <p:spPr bwMode="auto">
            <a:xfrm>
              <a:off x="158" y="1752"/>
              <a:ext cx="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53" name="Picture 336" descr="book_10"/>
            <p:cNvPicPr>
              <a:picLocks noChangeAspect="1" noChangeArrowheads="1"/>
            </p:cNvPicPr>
            <p:nvPr/>
          </p:nvPicPr>
          <p:blipFill>
            <a:blip r:embed="rId49" cstate="email"/>
            <a:srcRect/>
            <a:stretch>
              <a:fillRect/>
            </a:stretch>
          </p:blipFill>
          <p:spPr bwMode="auto">
            <a:xfrm>
              <a:off x="113" y="1752"/>
              <a:ext cx="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54" name="Picture 337" descr="book_10"/>
            <p:cNvPicPr>
              <a:picLocks noChangeAspect="1" noChangeArrowheads="1"/>
            </p:cNvPicPr>
            <p:nvPr/>
          </p:nvPicPr>
          <p:blipFill>
            <a:blip r:embed="rId49" cstate="email"/>
            <a:srcRect/>
            <a:stretch>
              <a:fillRect/>
            </a:stretch>
          </p:blipFill>
          <p:spPr bwMode="auto">
            <a:xfrm>
              <a:off x="68" y="1752"/>
              <a:ext cx="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55" name="Picture 338" descr="book_10"/>
            <p:cNvPicPr>
              <a:picLocks noChangeAspect="1" noChangeArrowheads="1"/>
            </p:cNvPicPr>
            <p:nvPr/>
          </p:nvPicPr>
          <p:blipFill>
            <a:blip r:embed="rId49" cstate="email"/>
            <a:srcRect/>
            <a:stretch>
              <a:fillRect/>
            </a:stretch>
          </p:blipFill>
          <p:spPr bwMode="auto">
            <a:xfrm>
              <a:off x="0" y="1752"/>
              <a:ext cx="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56" name="Picture 339" descr="book_30"/>
            <p:cNvPicPr>
              <a:picLocks noChangeAspect="1" noChangeArrowheads="1"/>
            </p:cNvPicPr>
            <p:nvPr/>
          </p:nvPicPr>
          <p:blipFill>
            <a:blip r:embed="rId27" cstate="email"/>
            <a:srcRect/>
            <a:stretch>
              <a:fillRect/>
            </a:stretch>
          </p:blipFill>
          <p:spPr bwMode="auto">
            <a:xfrm>
              <a:off x="657" y="3022"/>
              <a:ext cx="7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57" name="Picture 194" descr="book_30"/>
            <p:cNvPicPr>
              <a:picLocks noChangeAspect="1" noChangeArrowheads="1"/>
            </p:cNvPicPr>
            <p:nvPr/>
          </p:nvPicPr>
          <p:blipFill>
            <a:blip r:embed="rId27" cstate="email"/>
            <a:srcRect/>
            <a:stretch>
              <a:fillRect/>
            </a:stretch>
          </p:blipFill>
          <p:spPr bwMode="auto">
            <a:xfrm>
              <a:off x="612" y="3022"/>
              <a:ext cx="7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58" name="Picture 340" descr="book_30"/>
            <p:cNvPicPr>
              <a:picLocks noChangeAspect="1" noChangeArrowheads="1"/>
            </p:cNvPicPr>
            <p:nvPr/>
          </p:nvPicPr>
          <p:blipFill>
            <a:blip r:embed="rId27" cstate="email"/>
            <a:srcRect/>
            <a:stretch>
              <a:fillRect/>
            </a:stretch>
          </p:blipFill>
          <p:spPr bwMode="auto">
            <a:xfrm>
              <a:off x="567" y="3022"/>
              <a:ext cx="7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59" name="Picture 341" descr="book_30"/>
            <p:cNvPicPr>
              <a:picLocks noChangeAspect="1" noChangeArrowheads="1"/>
            </p:cNvPicPr>
            <p:nvPr/>
          </p:nvPicPr>
          <p:blipFill>
            <a:blip r:embed="rId27" cstate="email"/>
            <a:srcRect/>
            <a:stretch>
              <a:fillRect/>
            </a:stretch>
          </p:blipFill>
          <p:spPr bwMode="auto">
            <a:xfrm>
              <a:off x="521" y="3022"/>
              <a:ext cx="7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60" name="Picture 342" descr="book_3"/>
            <p:cNvPicPr>
              <a:picLocks noChangeAspect="1" noChangeArrowheads="1"/>
            </p:cNvPicPr>
            <p:nvPr/>
          </p:nvPicPr>
          <p:blipFill>
            <a:blip r:embed="rId50" cstate="email"/>
            <a:srcRect/>
            <a:stretch>
              <a:fillRect/>
            </a:stretch>
          </p:blipFill>
          <p:spPr bwMode="auto">
            <a:xfrm>
              <a:off x="5602" y="2205"/>
              <a:ext cx="54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61" name="Picture 343" descr="book_3"/>
            <p:cNvPicPr>
              <a:picLocks noChangeAspect="1" noChangeArrowheads="1"/>
            </p:cNvPicPr>
            <p:nvPr/>
          </p:nvPicPr>
          <p:blipFill>
            <a:blip r:embed="rId50" cstate="email"/>
            <a:srcRect/>
            <a:stretch>
              <a:fillRect/>
            </a:stretch>
          </p:blipFill>
          <p:spPr bwMode="auto">
            <a:xfrm>
              <a:off x="5556" y="2205"/>
              <a:ext cx="54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62" name="Picture 344" descr="book_3"/>
            <p:cNvPicPr>
              <a:picLocks noChangeAspect="1" noChangeArrowheads="1"/>
            </p:cNvPicPr>
            <p:nvPr/>
          </p:nvPicPr>
          <p:blipFill>
            <a:blip r:embed="rId50" cstate="email"/>
            <a:srcRect/>
            <a:stretch>
              <a:fillRect/>
            </a:stretch>
          </p:blipFill>
          <p:spPr bwMode="auto">
            <a:xfrm>
              <a:off x="5375" y="2205"/>
              <a:ext cx="54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63" name="Picture 345" descr="book_3"/>
            <p:cNvPicPr>
              <a:picLocks noChangeAspect="1" noChangeArrowheads="1"/>
            </p:cNvPicPr>
            <p:nvPr/>
          </p:nvPicPr>
          <p:blipFill>
            <a:blip r:embed="rId50" cstate="email"/>
            <a:srcRect/>
            <a:stretch>
              <a:fillRect/>
            </a:stretch>
          </p:blipFill>
          <p:spPr bwMode="auto">
            <a:xfrm>
              <a:off x="5420" y="2205"/>
              <a:ext cx="54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64" name="Picture 346" descr="book_3"/>
            <p:cNvPicPr>
              <a:picLocks noChangeAspect="1" noChangeArrowheads="1"/>
            </p:cNvPicPr>
            <p:nvPr/>
          </p:nvPicPr>
          <p:blipFill>
            <a:blip r:embed="rId50" cstate="email"/>
            <a:srcRect/>
            <a:stretch>
              <a:fillRect/>
            </a:stretch>
          </p:blipFill>
          <p:spPr bwMode="auto">
            <a:xfrm>
              <a:off x="5465" y="2205"/>
              <a:ext cx="54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65" name="Picture 347" descr="book_3"/>
            <p:cNvPicPr>
              <a:picLocks noChangeAspect="1" noChangeArrowheads="1"/>
            </p:cNvPicPr>
            <p:nvPr/>
          </p:nvPicPr>
          <p:blipFill>
            <a:blip r:embed="rId50" cstate="email"/>
            <a:srcRect/>
            <a:stretch>
              <a:fillRect/>
            </a:stretch>
          </p:blipFill>
          <p:spPr bwMode="auto">
            <a:xfrm>
              <a:off x="5511" y="2205"/>
              <a:ext cx="54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66" name="Picture 349" descr="book_22"/>
            <p:cNvPicPr>
              <a:picLocks noChangeAspect="1" noChangeArrowheads="1"/>
            </p:cNvPicPr>
            <p:nvPr/>
          </p:nvPicPr>
          <p:blipFill>
            <a:blip r:embed="rId51" cstate="email"/>
            <a:srcRect/>
            <a:stretch>
              <a:fillRect/>
            </a:stretch>
          </p:blipFill>
          <p:spPr bwMode="auto">
            <a:xfrm>
              <a:off x="4241" y="1797"/>
              <a:ext cx="36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67" name="Picture 348" descr="book_24"/>
            <p:cNvPicPr>
              <a:picLocks noChangeAspect="1" noChangeArrowheads="1"/>
            </p:cNvPicPr>
            <p:nvPr/>
          </p:nvPicPr>
          <p:blipFill>
            <a:blip r:embed="rId34" cstate="email"/>
            <a:srcRect/>
            <a:stretch>
              <a:fillRect/>
            </a:stretch>
          </p:blipFill>
          <p:spPr bwMode="auto">
            <a:xfrm>
              <a:off x="4105" y="1752"/>
              <a:ext cx="117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68" name="Picture 273" descr="polka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21" y="1706"/>
              <a:ext cx="5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69" name="Picture 350" descr="book_5"/>
            <p:cNvPicPr>
              <a:picLocks noChangeAspect="1" noChangeArrowheads="1"/>
            </p:cNvPicPr>
            <p:nvPr/>
          </p:nvPicPr>
          <p:blipFill>
            <a:blip r:embed="rId52" cstate="email"/>
            <a:srcRect/>
            <a:stretch>
              <a:fillRect/>
            </a:stretch>
          </p:blipFill>
          <p:spPr bwMode="auto">
            <a:xfrm>
              <a:off x="5700" y="1706"/>
              <a:ext cx="6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70" name="Picture 351" descr="book_12"/>
            <p:cNvPicPr>
              <a:picLocks noChangeAspect="1" noChangeArrowheads="1"/>
            </p:cNvPicPr>
            <p:nvPr/>
          </p:nvPicPr>
          <p:blipFill>
            <a:blip r:embed="rId47" cstate="email"/>
            <a:srcRect/>
            <a:stretch>
              <a:fillRect/>
            </a:stretch>
          </p:blipFill>
          <p:spPr bwMode="auto">
            <a:xfrm>
              <a:off x="5239" y="2205"/>
              <a:ext cx="9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71" name="Picture 352" descr="book_14"/>
            <p:cNvPicPr>
              <a:picLocks noChangeAspect="1" noChangeArrowheads="1"/>
            </p:cNvPicPr>
            <p:nvPr/>
          </p:nvPicPr>
          <p:blipFill>
            <a:blip r:embed="rId53" cstate="email"/>
            <a:srcRect/>
            <a:stretch>
              <a:fillRect/>
            </a:stretch>
          </p:blipFill>
          <p:spPr bwMode="auto">
            <a:xfrm>
              <a:off x="4241" y="1706"/>
              <a:ext cx="377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72" name="Picture 353" descr="book_18"/>
            <p:cNvPicPr>
              <a:picLocks noChangeAspect="1" noChangeArrowheads="1"/>
            </p:cNvPicPr>
            <p:nvPr/>
          </p:nvPicPr>
          <p:blipFill>
            <a:blip r:embed="rId41" cstate="email"/>
            <a:srcRect/>
            <a:stretch>
              <a:fillRect/>
            </a:stretch>
          </p:blipFill>
          <p:spPr bwMode="auto">
            <a:xfrm>
              <a:off x="4967" y="2160"/>
              <a:ext cx="9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73" name="Picture 355" descr="book_13"/>
            <p:cNvPicPr>
              <a:picLocks noChangeAspect="1" noChangeArrowheads="1"/>
            </p:cNvPicPr>
            <p:nvPr/>
          </p:nvPicPr>
          <p:blipFill>
            <a:blip r:embed="rId48" cstate="email"/>
            <a:srcRect/>
            <a:stretch>
              <a:fillRect/>
            </a:stretch>
          </p:blipFill>
          <p:spPr bwMode="auto">
            <a:xfrm>
              <a:off x="1111" y="1752"/>
              <a:ext cx="6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74" name="Picture 271" descr="line_1"/>
            <p:cNvPicPr>
              <a:picLocks noChangeAspect="1" noChangeArrowheads="1"/>
            </p:cNvPicPr>
            <p:nvPr/>
          </p:nvPicPr>
          <p:blipFill>
            <a:blip r:embed="rId35" cstate="email"/>
            <a:srcRect/>
            <a:stretch>
              <a:fillRect/>
            </a:stretch>
          </p:blipFill>
          <p:spPr bwMode="auto">
            <a:xfrm>
              <a:off x="0" y="2115"/>
              <a:ext cx="1565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75" name="Picture 357" descr="book_18"/>
            <p:cNvPicPr>
              <a:picLocks noChangeAspect="1" noChangeArrowheads="1"/>
            </p:cNvPicPr>
            <p:nvPr/>
          </p:nvPicPr>
          <p:blipFill>
            <a:blip r:embed="rId54" cstate="email"/>
            <a:srcRect/>
            <a:stretch>
              <a:fillRect/>
            </a:stretch>
          </p:blipFill>
          <p:spPr bwMode="auto">
            <a:xfrm>
              <a:off x="5533" y="2614"/>
              <a:ext cx="227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76" name="Picture 356" descr="book_17"/>
            <p:cNvPicPr>
              <a:picLocks noChangeAspect="1" noChangeArrowheads="1"/>
            </p:cNvPicPr>
            <p:nvPr/>
          </p:nvPicPr>
          <p:blipFill>
            <a:blip r:embed="rId42" cstate="email"/>
            <a:srcRect/>
            <a:stretch>
              <a:fillRect/>
            </a:stretch>
          </p:blipFill>
          <p:spPr bwMode="auto">
            <a:xfrm>
              <a:off x="5284" y="1706"/>
              <a:ext cx="20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77" name="Picture 358" descr="book_27"/>
            <p:cNvPicPr>
              <a:picLocks noChangeAspect="1" noChangeArrowheads="1"/>
            </p:cNvPicPr>
            <p:nvPr/>
          </p:nvPicPr>
          <p:blipFill>
            <a:blip r:embed="rId55" cstate="email"/>
            <a:srcRect/>
            <a:stretch>
              <a:fillRect/>
            </a:stretch>
          </p:blipFill>
          <p:spPr bwMode="auto">
            <a:xfrm>
              <a:off x="5602" y="1752"/>
              <a:ext cx="7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78" name="Picture 270" descr="line_1"/>
            <p:cNvPicPr>
              <a:picLocks noChangeAspect="1" noChangeArrowheads="1"/>
            </p:cNvPicPr>
            <p:nvPr/>
          </p:nvPicPr>
          <p:blipFill>
            <a:blip r:embed="rId56" cstate="email"/>
            <a:srcRect/>
            <a:stretch>
              <a:fillRect/>
            </a:stretch>
          </p:blipFill>
          <p:spPr bwMode="auto">
            <a:xfrm>
              <a:off x="4150" y="2115"/>
              <a:ext cx="1610" cy="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79" name="Picture 359" descr="book_4"/>
            <p:cNvPicPr>
              <a:picLocks noChangeAspect="1" noChangeArrowheads="1"/>
            </p:cNvPicPr>
            <p:nvPr/>
          </p:nvPicPr>
          <p:blipFill>
            <a:blip r:embed="rId32" cstate="email"/>
            <a:srcRect/>
            <a:stretch>
              <a:fillRect/>
            </a:stretch>
          </p:blipFill>
          <p:spPr bwMode="auto">
            <a:xfrm>
              <a:off x="5057" y="2205"/>
              <a:ext cx="66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80" name="Picture 362" descr="book_15"/>
            <p:cNvPicPr>
              <a:picLocks noChangeAspect="1" noChangeArrowheads="1"/>
            </p:cNvPicPr>
            <p:nvPr/>
          </p:nvPicPr>
          <p:blipFill>
            <a:blip r:embed="rId57" cstate="email"/>
            <a:srcRect b="-11029"/>
            <a:stretch>
              <a:fillRect/>
            </a:stretch>
          </p:blipFill>
          <p:spPr bwMode="auto">
            <a:xfrm>
              <a:off x="5465" y="1706"/>
              <a:ext cx="13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81" name="Picture 361" descr="book_10"/>
            <p:cNvPicPr>
              <a:picLocks noChangeAspect="1" noChangeArrowheads="1"/>
            </p:cNvPicPr>
            <p:nvPr/>
          </p:nvPicPr>
          <p:blipFill>
            <a:blip r:embed="rId58" cstate="email"/>
            <a:srcRect/>
            <a:stretch>
              <a:fillRect/>
            </a:stretch>
          </p:blipFill>
          <p:spPr bwMode="auto">
            <a:xfrm>
              <a:off x="5103" y="2160"/>
              <a:ext cx="13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82" name="Picture 363" descr="book_28"/>
            <p:cNvPicPr>
              <a:picLocks noChangeAspect="1" noChangeArrowheads="1"/>
            </p:cNvPicPr>
            <p:nvPr/>
          </p:nvPicPr>
          <p:blipFill>
            <a:blip r:embed="rId59" cstate="email"/>
            <a:srcRect/>
            <a:stretch>
              <a:fillRect/>
            </a:stretch>
          </p:blipFill>
          <p:spPr bwMode="auto">
            <a:xfrm>
              <a:off x="5647" y="2251"/>
              <a:ext cx="11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83" name="Picture 231" descr="line_1"/>
            <p:cNvPicPr>
              <a:picLocks noChangeAspect="1" noChangeArrowheads="1"/>
            </p:cNvPicPr>
            <p:nvPr/>
          </p:nvPicPr>
          <p:blipFill>
            <a:blip r:embed="rId60" cstate="email"/>
            <a:srcRect/>
            <a:stretch>
              <a:fillRect/>
            </a:stretch>
          </p:blipFill>
          <p:spPr bwMode="auto">
            <a:xfrm>
              <a:off x="4105" y="2568"/>
              <a:ext cx="1655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84" name="Picture 365" descr="book_26"/>
            <p:cNvPicPr>
              <a:picLocks noChangeAspect="1" noChangeArrowheads="1"/>
            </p:cNvPicPr>
            <p:nvPr/>
          </p:nvPicPr>
          <p:blipFill>
            <a:blip r:embed="rId61" cstate="email"/>
            <a:srcRect/>
            <a:stretch>
              <a:fillRect/>
            </a:stretch>
          </p:blipFill>
          <p:spPr bwMode="auto">
            <a:xfrm>
              <a:off x="5465" y="2659"/>
              <a:ext cx="3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85" name="Picture 366" descr="col_1"/>
            <p:cNvPicPr>
              <a:picLocks noChangeAspect="1" noChangeArrowheads="1"/>
            </p:cNvPicPr>
            <p:nvPr/>
          </p:nvPicPr>
          <p:blipFill>
            <a:blip r:embed="rId62" cstate="email"/>
            <a:srcRect/>
            <a:stretch>
              <a:fillRect/>
            </a:stretch>
          </p:blipFill>
          <p:spPr bwMode="auto">
            <a:xfrm>
              <a:off x="1111" y="0"/>
              <a:ext cx="474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86" name="Picture 391" descr="col_1"/>
            <p:cNvPicPr>
              <a:picLocks noChangeAspect="1" noChangeArrowheads="1"/>
            </p:cNvPicPr>
            <p:nvPr/>
          </p:nvPicPr>
          <p:blipFill>
            <a:blip r:embed="rId3" cstate="email"/>
            <a:srcRect b="-22220"/>
            <a:stretch>
              <a:fillRect/>
            </a:stretch>
          </p:blipFill>
          <p:spPr bwMode="auto">
            <a:xfrm>
              <a:off x="4241" y="255"/>
              <a:ext cx="272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87" name="Picture 392" descr="col_1"/>
            <p:cNvPicPr>
              <a:picLocks noChangeAspect="1" noChangeArrowheads="1"/>
            </p:cNvPicPr>
            <p:nvPr/>
          </p:nvPicPr>
          <p:blipFill>
            <a:blip r:embed="rId62" cstate="email"/>
            <a:srcRect/>
            <a:stretch>
              <a:fillRect/>
            </a:stretch>
          </p:blipFill>
          <p:spPr bwMode="auto">
            <a:xfrm>
              <a:off x="4150" y="0"/>
              <a:ext cx="474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88" name="Picture 178" descr="corner_2"/>
            <p:cNvPicPr>
              <a:picLocks noChangeAspect="1" noChangeArrowheads="1"/>
            </p:cNvPicPr>
            <p:nvPr/>
          </p:nvPicPr>
          <p:blipFill>
            <a:blip r:embed="rId63" cstate="email"/>
            <a:srcRect/>
            <a:stretch>
              <a:fillRect/>
            </a:stretch>
          </p:blipFill>
          <p:spPr bwMode="auto">
            <a:xfrm>
              <a:off x="3923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89" name="Picture 394" descr="col_1"/>
            <p:cNvPicPr>
              <a:picLocks noChangeAspect="1" noChangeArrowheads="1"/>
            </p:cNvPicPr>
            <p:nvPr/>
          </p:nvPicPr>
          <p:blipFill>
            <a:blip r:embed="rId64" cstate="email"/>
            <a:srcRect/>
            <a:stretch>
              <a:fillRect/>
            </a:stretch>
          </p:blipFill>
          <p:spPr bwMode="auto">
            <a:xfrm>
              <a:off x="5286" y="164"/>
              <a:ext cx="474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90" name="Picture 393" descr="col_1"/>
            <p:cNvPicPr>
              <a:picLocks noChangeAspect="1" noChangeArrowheads="1"/>
            </p:cNvPicPr>
            <p:nvPr/>
          </p:nvPicPr>
          <p:blipFill>
            <a:blip r:embed="rId62" cstate="email"/>
            <a:srcRect/>
            <a:stretch>
              <a:fillRect/>
            </a:stretch>
          </p:blipFill>
          <p:spPr bwMode="auto">
            <a:xfrm>
              <a:off x="5286" y="0"/>
              <a:ext cx="474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91" name="Picture 368" descr="topbg_5"/>
            <p:cNvPicPr>
              <a:picLocks noChangeAspect="1" noChangeArrowheads="1"/>
            </p:cNvPicPr>
            <p:nvPr/>
          </p:nvPicPr>
          <p:blipFill>
            <a:blip r:embed="rId65"/>
            <a:srcRect/>
            <a:stretch>
              <a:fillRect/>
            </a:stretch>
          </p:blipFill>
          <p:spPr bwMode="auto">
            <a:xfrm>
              <a:off x="4175" y="1525"/>
              <a:ext cx="1585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92" name="Picture 274" descr="line_1"/>
            <p:cNvPicPr>
              <a:picLocks noChangeAspect="1" noChangeArrowheads="1"/>
            </p:cNvPicPr>
            <p:nvPr/>
          </p:nvPicPr>
          <p:blipFill>
            <a:blip r:embed="rId37" cstate="email"/>
            <a:srcRect/>
            <a:stretch>
              <a:fillRect/>
            </a:stretch>
          </p:blipFill>
          <p:spPr bwMode="auto">
            <a:xfrm>
              <a:off x="4150" y="1661"/>
              <a:ext cx="1610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93" name="Picture 121" descr="topbg_7"/>
            <p:cNvPicPr>
              <a:picLocks noChangeAspect="1" noChangeArrowheads="1"/>
            </p:cNvPicPr>
            <p:nvPr/>
          </p:nvPicPr>
          <p:blipFill>
            <a:blip r:embed="rId66"/>
            <a:srcRect/>
            <a:stretch>
              <a:fillRect/>
            </a:stretch>
          </p:blipFill>
          <p:spPr bwMode="auto">
            <a:xfrm>
              <a:off x="3923" y="210"/>
              <a:ext cx="258" cy="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94" name="Picture 398" descr="topbg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9" y="164"/>
              <a:ext cx="680" cy="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95" name="Picture 389" descr="col_1"/>
            <p:cNvPicPr>
              <a:picLocks noChangeAspect="1" noChangeArrowheads="1"/>
            </p:cNvPicPr>
            <p:nvPr/>
          </p:nvPicPr>
          <p:blipFill>
            <a:blip r:embed="rId64" cstate="email"/>
            <a:srcRect/>
            <a:stretch>
              <a:fillRect/>
            </a:stretch>
          </p:blipFill>
          <p:spPr bwMode="auto">
            <a:xfrm>
              <a:off x="0" y="164"/>
              <a:ext cx="474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96" name="Picture 373" descr="lamp_1"/>
            <p:cNvPicPr>
              <a:picLocks noChangeAspect="1" noChangeArrowheads="1"/>
            </p:cNvPicPr>
            <p:nvPr/>
          </p:nvPicPr>
          <p:blipFill>
            <a:blip r:embed="rId67" cstate="email"/>
            <a:srcRect/>
            <a:stretch>
              <a:fillRect/>
            </a:stretch>
          </p:blipFill>
          <p:spPr bwMode="auto">
            <a:xfrm>
              <a:off x="385" y="0"/>
              <a:ext cx="771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97" name="Picture 372" descr="col_1"/>
            <p:cNvPicPr>
              <a:picLocks noChangeAspect="1" noChangeArrowheads="1"/>
            </p:cNvPicPr>
            <p:nvPr/>
          </p:nvPicPr>
          <p:blipFill>
            <a:blip r:embed="rId62" cstate="email"/>
            <a:srcRect/>
            <a:stretch>
              <a:fillRect/>
            </a:stretch>
          </p:blipFill>
          <p:spPr bwMode="auto">
            <a:xfrm>
              <a:off x="0" y="0"/>
              <a:ext cx="474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98" name="Picture 401" descr="lamp_1"/>
            <p:cNvPicPr>
              <a:picLocks noChangeAspect="1" noChangeArrowheads="1"/>
            </p:cNvPicPr>
            <p:nvPr/>
          </p:nvPicPr>
          <p:blipFill>
            <a:blip r:embed="rId67" cstate="email"/>
            <a:srcRect/>
            <a:stretch>
              <a:fillRect/>
            </a:stretch>
          </p:blipFill>
          <p:spPr bwMode="auto">
            <a:xfrm>
              <a:off x="4558" y="0"/>
              <a:ext cx="771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99" name="Picture 404" descr="book_16"/>
            <p:cNvPicPr>
              <a:picLocks noChangeAspect="1" noChangeArrowheads="1"/>
            </p:cNvPicPr>
            <p:nvPr/>
          </p:nvPicPr>
          <p:blipFill>
            <a:blip r:embed="rId68" cstate="email"/>
            <a:srcRect/>
            <a:stretch>
              <a:fillRect/>
            </a:stretch>
          </p:blipFill>
          <p:spPr bwMode="auto">
            <a:xfrm>
              <a:off x="0" y="1525"/>
              <a:ext cx="40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0" name="Picture 405" descr="book_22"/>
            <p:cNvPicPr>
              <a:picLocks noChangeAspect="1" noChangeArrowheads="1"/>
            </p:cNvPicPr>
            <p:nvPr/>
          </p:nvPicPr>
          <p:blipFill>
            <a:blip r:embed="rId36" cstate="email"/>
            <a:srcRect/>
            <a:stretch>
              <a:fillRect/>
            </a:stretch>
          </p:blipFill>
          <p:spPr bwMode="auto">
            <a:xfrm>
              <a:off x="1202" y="1389"/>
              <a:ext cx="36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" name="Picture 367" descr="topbg_5"/>
            <p:cNvPicPr>
              <a:picLocks noChangeAspect="1" noChangeArrowheads="1"/>
            </p:cNvPicPr>
            <p:nvPr/>
          </p:nvPicPr>
          <p:blipFill>
            <a:blip r:embed="rId65"/>
            <a:srcRect/>
            <a:stretch>
              <a:fillRect/>
            </a:stretch>
          </p:blipFill>
          <p:spPr bwMode="auto">
            <a:xfrm>
              <a:off x="0" y="1570"/>
              <a:ext cx="1585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" name="Picture 122" descr="topbg_8"/>
            <p:cNvPicPr>
              <a:picLocks noChangeAspect="1" noChangeArrowheads="1"/>
            </p:cNvPicPr>
            <p:nvPr/>
          </p:nvPicPr>
          <p:blipFill>
            <a:blip r:embed="rId69"/>
            <a:srcRect/>
            <a:stretch>
              <a:fillRect/>
            </a:stretch>
          </p:blipFill>
          <p:spPr bwMode="auto">
            <a:xfrm>
              <a:off x="1565" y="255"/>
              <a:ext cx="282" cy="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" name="Picture 407" descr="logo"/>
            <p:cNvPicPr>
              <a:picLocks noChangeArrowheads="1"/>
            </p:cNvPicPr>
            <p:nvPr/>
          </p:nvPicPr>
          <p:blipFill>
            <a:blip r:embed="rId70" cstate="email"/>
            <a:srcRect/>
            <a:stretch>
              <a:fillRect/>
            </a:stretch>
          </p:blipFill>
          <p:spPr bwMode="auto">
            <a:xfrm>
              <a:off x="4558" y="255"/>
              <a:ext cx="771" cy="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" name="Picture 409" descr="logo"/>
            <p:cNvPicPr>
              <a:picLocks noChangeArrowheads="1"/>
            </p:cNvPicPr>
            <p:nvPr/>
          </p:nvPicPr>
          <p:blipFill>
            <a:blip r:embed="rId70" cstate="email"/>
            <a:srcRect/>
            <a:stretch>
              <a:fillRect/>
            </a:stretch>
          </p:blipFill>
          <p:spPr bwMode="auto">
            <a:xfrm>
              <a:off x="385" y="255"/>
              <a:ext cx="771" cy="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60" name="Picture 412" descr="114mental"/>
          <p:cNvPicPr>
            <a:picLocks noChangeAspect="1" noChangeArrowheads="1"/>
          </p:cNvPicPr>
          <p:nvPr/>
        </p:nvPicPr>
        <p:blipFill>
          <a:blip r:embed="rId71" cstate="email"/>
          <a:srcRect/>
          <a:stretch>
            <a:fillRect/>
          </a:stretch>
        </p:blipFill>
        <p:spPr bwMode="auto">
          <a:xfrm>
            <a:off x="7524750" y="765175"/>
            <a:ext cx="7191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" name="Picture 413" descr="jan-Molier"/>
          <p:cNvPicPr>
            <a:picLocks noChangeAspect="1" noChangeArrowheads="1"/>
          </p:cNvPicPr>
          <p:nvPr/>
        </p:nvPicPr>
        <p:blipFill>
          <a:blip r:embed="rId72" cstate="email"/>
          <a:srcRect/>
          <a:stretch>
            <a:fillRect/>
          </a:stretch>
        </p:blipFill>
        <p:spPr bwMode="auto">
          <a:xfrm>
            <a:off x="900113" y="765175"/>
            <a:ext cx="65563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3" name="Text Box 415"/>
          <p:cNvSpPr txBox="1">
            <a:spLocks noChangeArrowheads="1"/>
          </p:cNvSpPr>
          <p:nvPr/>
        </p:nvSpPr>
        <p:spPr bwMode="auto">
          <a:xfrm>
            <a:off x="2771775" y="1052513"/>
            <a:ext cx="360045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4000" b="1" dirty="0">
                <a:latin typeface="Monotype Corsiva" pitchFamily="66" charset="0"/>
              </a:rPr>
              <a:t>Пьеса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4000" b="1" dirty="0">
                <a:latin typeface="Monotype Corsiva" pitchFamily="66" charset="0"/>
              </a:rPr>
              <a:t>Жана Батиста Мольера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4000" b="1" dirty="0">
                <a:latin typeface="Monotype Corsiva" pitchFamily="66" charset="0"/>
              </a:rPr>
              <a:t>«Мещанин во дворянстве».</a:t>
            </a:r>
          </a:p>
        </p:txBody>
      </p:sp>
      <p:sp>
        <p:nvSpPr>
          <p:cNvPr id="214" name="Прямоугольник 213"/>
          <p:cNvSpPr/>
          <p:nvPr/>
        </p:nvSpPr>
        <p:spPr>
          <a:xfrm>
            <a:off x="2915816" y="4005064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Королева Ольга Олеговна,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учитель русского языка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литературы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ГБОУ Школа №1354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ЮЗАО г. Москва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1510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3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4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8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0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1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2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3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4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5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6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7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8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9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7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21508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21509" name="Содержимое 25" descr="9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691680" y="1052736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2534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9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0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2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3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4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5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6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7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8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9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0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1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2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3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1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22532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22533" name="Содержимое 25" descr="10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763688" y="980728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3558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3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4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5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6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7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8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9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0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1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2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3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4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5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6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7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5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23556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23557" name="Содержимое 25" descr="11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979712" y="1124744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4582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4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5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6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7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8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9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0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4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5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6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7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8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9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0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1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79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24580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24581" name="Содержимое 25" descr="12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619672" y="908720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5606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2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3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4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5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6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7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8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9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0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1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2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3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4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5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3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25604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25605" name="Содержимое 25" descr="13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835696" y="1052736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6630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4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5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8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9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0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1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2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3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4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5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6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7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8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9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7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26628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26629" name="Содержимое 25" descr="14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907704" y="1196752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7654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7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9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0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1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2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3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4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5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6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7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8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9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0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1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2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3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1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27652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27653" name="Содержимое 25" descr="15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691680" y="1124744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8678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4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5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6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7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8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9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0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1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2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3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4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5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6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7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5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28676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28677" name="Содержимое 25" descr="16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835696" y="980728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9702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3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4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5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7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9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0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1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2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3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4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5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6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7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8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9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0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1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699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29700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29701" name="Содержимое 27" descr="17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763688" y="980728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0726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7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8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9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0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1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2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3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4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5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6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7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8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9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0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1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2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3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4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5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3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30724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30725" name="Содержимое 25" descr="18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907704" y="1124744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75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4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5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6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7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8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9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0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1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2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3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4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3735" name="Text Box 23"/>
          <p:cNvSpPr txBox="1">
            <a:spLocks noChangeArrowheads="1"/>
          </p:cNvSpPr>
          <p:nvPr/>
        </p:nvSpPr>
        <p:spPr bwMode="auto">
          <a:xfrm>
            <a:off x="468313" y="476250"/>
            <a:ext cx="81359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Театральный словарь.</a:t>
            </a:r>
          </a:p>
        </p:txBody>
      </p:sp>
      <p:pic>
        <p:nvPicPr>
          <p:cNvPr id="243737" name="Picture 25" descr="IMG_000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55576" y="1700808"/>
            <a:ext cx="1698698" cy="270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38" name="Picture 26" descr="IM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732240" y="1628800"/>
            <a:ext cx="1726977" cy="275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41" name="Text Box 29"/>
          <p:cNvSpPr txBox="1">
            <a:spLocks noChangeArrowheads="1"/>
          </p:cNvSpPr>
          <p:nvPr/>
        </p:nvSpPr>
        <p:spPr bwMode="auto">
          <a:xfrm>
            <a:off x="3059832" y="1844824"/>
            <a:ext cx="31686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Театр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–</a:t>
            </a:r>
            <a:r>
              <a:rPr lang="ru-RU" b="1" dirty="0">
                <a:latin typeface="Georgia" pitchFamily="18" charset="0"/>
              </a:rPr>
              <a:t> </a:t>
            </a:r>
          </a:p>
          <a:p>
            <a:pPr marL="342900" indent="-342900">
              <a:defRPr/>
            </a:pPr>
            <a:r>
              <a:rPr lang="ru-RU" b="1" dirty="0">
                <a:latin typeface="Georgia" pitchFamily="18" charset="0"/>
              </a:rPr>
              <a:t>1) род искусства (театр драматический, оперный и балетный); </a:t>
            </a:r>
          </a:p>
          <a:p>
            <a:pPr marL="342900" indent="-342900">
              <a:defRPr/>
            </a:pPr>
            <a:r>
              <a:rPr lang="ru-RU" b="1" dirty="0">
                <a:latin typeface="Georgia" pitchFamily="18" charset="0"/>
              </a:rPr>
              <a:t> 2) представление, спектакль; </a:t>
            </a:r>
          </a:p>
          <a:p>
            <a:pPr marL="342900" indent="-342900">
              <a:defRPr/>
            </a:pPr>
            <a:r>
              <a:rPr lang="ru-RU" b="1" dirty="0">
                <a:latin typeface="Georgia" pitchFamily="18" charset="0"/>
              </a:rPr>
              <a:t> 3) здание, где происходят театральные представления.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37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37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437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437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37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3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3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3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3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3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3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3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3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3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3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3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3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3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3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3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4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1750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1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2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3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4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5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6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7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8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9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0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1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2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3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4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5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6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7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8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9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47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31748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31749" name="Содержимое 25" descr="19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691680" y="980728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2774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5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7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8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9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0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1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2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3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4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5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6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7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8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9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0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1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2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3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1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32772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32773" name="Содержимое 25" descr="20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691680" y="1124744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3798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9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0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1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2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3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4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5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6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7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8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9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0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1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2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3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4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5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6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7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5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33796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33797" name="Содержимое 25" descr="21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691680" y="980728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4822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3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4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5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6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7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8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9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0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1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2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3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4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5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6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7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8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9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0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1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19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34820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34821" name="Содержимое 25" descr="22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691680" y="1052736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5846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7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8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9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0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1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2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3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4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5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6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7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8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9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0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1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2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3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4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5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3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35844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35845" name="Содержимое 25" descr="23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619672" y="1124744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6870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1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2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3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5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6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7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8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9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0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1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2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3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4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5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6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7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8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9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7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36868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36869" name="Содержимое 27" descr="24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547664" y="1124744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7894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5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6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7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8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9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0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1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2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3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4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5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6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7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8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9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0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1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2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3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1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37892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37893" name="Содержимое 25" descr="25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619672" y="980728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8918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9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0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1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2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3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4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5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6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7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8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9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0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1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2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3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4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5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6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7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5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38916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38917" name="Содержимое 25" descr="26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835696" y="1052736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9942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3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4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5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6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7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8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9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0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1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2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3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4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5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6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7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8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9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0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1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39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39940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39941" name="Содержимое 25" descr="27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547664" y="980728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0966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7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8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9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0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1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2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3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4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5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6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7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8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9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0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1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2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3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4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5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3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40964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40965" name="Содержимое 25" descr="28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907704" y="980728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224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5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6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7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8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9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0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1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2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3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4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5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6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7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8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9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40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41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42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43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48958" name="Group 126"/>
          <p:cNvGraphicFramePr>
            <a:graphicFrameLocks noGrp="1"/>
          </p:cNvGraphicFramePr>
          <p:nvPr>
            <p:ph/>
          </p:nvPr>
        </p:nvGraphicFramePr>
        <p:xfrm>
          <a:off x="395288" y="404813"/>
          <a:ext cx="8353425" cy="6048376"/>
        </p:xfrm>
        <a:graphic>
          <a:graphicData uri="http://schemas.openxmlformats.org/drawingml/2006/table">
            <a:tbl>
              <a:tblPr/>
              <a:tblGrid>
                <a:gridCol w="2089150"/>
                <a:gridCol w="1760537"/>
                <a:gridCol w="2260600"/>
                <a:gridCol w="2243138"/>
              </a:tblGrid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Литературные роды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Эпос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Лирика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Драма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45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Какую роль играет художественное слово?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Изображение событий и людей.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Выражение чувств, переживаний. Отношение автора к чему-либо, кому-либо.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Изображение событий и людей только в монологах и диалогах. Слово = поступок.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Герои произведений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Он, она, они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Он, она, они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Жанры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Рассказ, повесть, роман, эпопея, эпическая поэма, басня.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Стихотворение, лирическая поэма, песня.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Комедия, трагедия, драма, фарс, феерия.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4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1991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2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3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4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5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6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7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8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9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0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1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2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3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4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5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6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7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8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9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10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87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41988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sp>
        <p:nvSpPr>
          <p:cNvPr id="41989" name="Содержимое 36"/>
          <p:cNvSpPr>
            <a:spLocks noGrp="1"/>
          </p:cNvSpPr>
          <p:nvPr>
            <p:ph idx="1"/>
          </p:nvPr>
        </p:nvSpPr>
        <p:spPr>
          <a:xfrm>
            <a:off x="539552" y="1196752"/>
            <a:ext cx="4320282" cy="4419178"/>
          </a:xfrm>
        </p:spPr>
        <p:txBody>
          <a:bodyPr/>
          <a:lstStyle/>
          <a:p>
            <a:r>
              <a:rPr lang="ru-RU" sz="1800" b="1" i="1" dirty="0" smtClean="0"/>
              <a:t>Мещанин </a:t>
            </a:r>
            <a:r>
              <a:rPr lang="ru-RU" sz="1800" dirty="0" smtClean="0"/>
              <a:t>- человек, принадлежавший к городскому ремесленно торговому слою населения, городской мелкой буржуазии</a:t>
            </a:r>
          </a:p>
          <a:p>
            <a:r>
              <a:rPr lang="ru-RU" sz="1800" b="1" dirty="0" smtClean="0"/>
              <a:t>Дворянин</a:t>
            </a:r>
            <a:r>
              <a:rPr lang="ru-RU" sz="1800" dirty="0" smtClean="0"/>
              <a:t> - лицо, принадлежащее к дворянству, привилегированному сословию землевладельцев, помещиков. Слово дворянин образовано от существительного двор* в значении «монарх, царь (император), его семья и приближенные к ним лица».</a:t>
            </a:r>
          </a:p>
        </p:txBody>
      </p:sp>
      <p:pic>
        <p:nvPicPr>
          <p:cNvPr id="45058" name="Picture 2" descr="http://sonic002.ucoz.ru/_bl/451/26194347.jpe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860032" y="1700808"/>
            <a:ext cx="37611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3015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6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7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8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9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0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1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2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3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4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5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6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7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8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9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0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1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2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3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4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1449" name="Picture 25" descr="27919159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444208" y="1772816"/>
            <a:ext cx="2032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1476" name="Group 52"/>
          <p:cNvGraphicFramePr>
            <a:graphicFrameLocks noGrp="1"/>
          </p:cNvGraphicFramePr>
          <p:nvPr/>
        </p:nvGraphicFramePr>
        <p:xfrm>
          <a:off x="0" y="4848225"/>
          <a:ext cx="247650" cy="366713"/>
        </p:xfrm>
        <a:graphic>
          <a:graphicData uri="http://schemas.openxmlformats.org/drawingml/2006/table">
            <a:tbl>
              <a:tblPr/>
              <a:tblGrid>
                <a:gridCol w="24765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1488" name="Text Box 64"/>
          <p:cNvSpPr txBox="1">
            <a:spLocks noChangeArrowheads="1"/>
          </p:cNvSpPr>
          <p:nvPr/>
        </p:nvSpPr>
        <p:spPr bwMode="auto">
          <a:xfrm>
            <a:off x="467544" y="476672"/>
            <a:ext cx="5760640" cy="53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Первое представление комедии было дано в королевском замке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Шамбор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14 октября 1670 года. 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Непосредственным поводом написания комедии было указание Людовика XIV, данное Мольеру, – высмеять турецкие церемонии, создать на них пародию.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Оскорблённый заявлением турецкого посла о том, что на лошади его повелителя больше драгоценных камней, чем на короле Франции, Людовик сперва велел засадить турка под домашний арест, а затем, выслав его из Франции, устроил такую своеобразную месть. 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театре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Пале-Рояль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комедия была показана 23 ноября 1670 года. Роль господина Журдена исполнял Мольер.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Первый русский перевод комедии был выполнен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П.Свистуновым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издан в 1761 году. Первая постановка - 25 января 1756 года в Российском театре в Санкт-Петербурге.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314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1000"/>
                                        <p:tgtEl>
                                          <p:spTgt spid="23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1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1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1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1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1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4041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2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3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4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5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6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7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8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9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0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1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2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3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4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5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6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7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8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9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0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035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44036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sp>
        <p:nvSpPr>
          <p:cNvPr id="44037" name="Заголовок 26"/>
          <p:cNvSpPr>
            <a:spLocks noGrp="1"/>
          </p:cNvSpPr>
          <p:nvPr>
            <p:ph type="title"/>
          </p:nvPr>
        </p:nvSpPr>
        <p:spPr>
          <a:xfrm>
            <a:off x="611188" y="476250"/>
            <a:ext cx="8015287" cy="914400"/>
          </a:xfrm>
        </p:spPr>
        <p:txBody>
          <a:bodyPr/>
          <a:lstStyle/>
          <a:p>
            <a:pPr algn="ctr"/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>
                <a:solidFill>
                  <a:schemeClr val="tx1"/>
                </a:solidFill>
              </a:rPr>
              <a:t>Действующие лица </a:t>
            </a: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28" name="Содержимое 27"/>
          <p:cNvSpPr>
            <a:spLocks noGrp="1"/>
          </p:cNvSpPr>
          <p:nvPr>
            <p:ph sz="half" idx="1"/>
          </p:nvPr>
        </p:nvSpPr>
        <p:spPr>
          <a:xfrm>
            <a:off x="609600" y="1988840"/>
            <a:ext cx="4033838" cy="4032548"/>
          </a:xfrm>
        </p:spPr>
        <p:txBody>
          <a:bodyPr/>
          <a:lstStyle/>
          <a:p>
            <a:r>
              <a:rPr lang="ru-RU" sz="1800" b="1" dirty="0" smtClean="0"/>
              <a:t>Господин Журден</a:t>
            </a:r>
            <a:endParaRPr lang="ru-RU" sz="1800" dirty="0" smtClean="0"/>
          </a:p>
          <a:p>
            <a:r>
              <a:rPr lang="ru-RU" sz="1800" b="1" dirty="0" smtClean="0"/>
              <a:t>Госпожа Журден</a:t>
            </a:r>
            <a:endParaRPr lang="ru-RU" sz="1800" dirty="0" smtClean="0"/>
          </a:p>
          <a:p>
            <a:r>
              <a:rPr lang="ru-RU" sz="1800" b="1" dirty="0" err="1" smtClean="0"/>
              <a:t>Люсиль</a:t>
            </a:r>
            <a:r>
              <a:rPr lang="ru-RU" sz="1800" dirty="0" smtClean="0"/>
              <a:t>, их дочь</a:t>
            </a:r>
          </a:p>
          <a:p>
            <a:r>
              <a:rPr lang="ru-RU" sz="1800" b="1" dirty="0" err="1" smtClean="0"/>
              <a:t>Клеонт</a:t>
            </a:r>
            <a:r>
              <a:rPr lang="ru-RU" sz="1800" dirty="0" smtClean="0"/>
              <a:t>, влюблённый в </a:t>
            </a:r>
            <a:r>
              <a:rPr lang="ru-RU" sz="1800" dirty="0" err="1" smtClean="0"/>
              <a:t>Люсиль</a:t>
            </a:r>
            <a:endParaRPr lang="ru-RU" sz="1800" dirty="0" smtClean="0"/>
          </a:p>
          <a:p>
            <a:r>
              <a:rPr lang="ru-RU" sz="1800" b="1" dirty="0" err="1" smtClean="0"/>
              <a:t>Доримена</a:t>
            </a:r>
            <a:r>
              <a:rPr lang="ru-RU" sz="1800" dirty="0" smtClean="0"/>
              <a:t>, маркиза</a:t>
            </a:r>
          </a:p>
          <a:p>
            <a:r>
              <a:rPr lang="ru-RU" sz="1800" b="1" dirty="0" err="1" smtClean="0"/>
              <a:t>Дорант</a:t>
            </a:r>
            <a:r>
              <a:rPr lang="ru-RU" sz="1800" dirty="0" smtClean="0"/>
              <a:t>, граф, влюблённый в </a:t>
            </a:r>
            <a:r>
              <a:rPr lang="ru-RU" sz="1800" dirty="0" err="1" smtClean="0"/>
              <a:t>Доримену</a:t>
            </a:r>
            <a:endParaRPr lang="ru-RU" sz="1800" dirty="0" smtClean="0"/>
          </a:p>
          <a:p>
            <a:r>
              <a:rPr lang="ru-RU" sz="1800" b="1" dirty="0" smtClean="0"/>
              <a:t>Николь</a:t>
            </a:r>
            <a:r>
              <a:rPr lang="ru-RU" sz="1800" dirty="0" smtClean="0"/>
              <a:t>, служанка Журдена</a:t>
            </a:r>
          </a:p>
          <a:p>
            <a:r>
              <a:rPr lang="ru-RU" sz="1800" b="1" dirty="0" err="1" smtClean="0"/>
              <a:t>Ковьель</a:t>
            </a:r>
            <a:r>
              <a:rPr lang="ru-RU" sz="1800" dirty="0" smtClean="0"/>
              <a:t>, слуга </a:t>
            </a:r>
            <a:r>
              <a:rPr lang="ru-RU" sz="1800" dirty="0" err="1" smtClean="0"/>
              <a:t>Клеонта</a:t>
            </a:r>
            <a:endParaRPr lang="ru-RU" sz="1800" dirty="0" smtClean="0"/>
          </a:p>
        </p:txBody>
      </p:sp>
      <p:sp>
        <p:nvSpPr>
          <p:cNvPr id="29" name="Содержимое 28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3886200" cy="4030960"/>
          </a:xfrm>
        </p:spPr>
        <p:txBody>
          <a:bodyPr/>
          <a:lstStyle/>
          <a:p>
            <a:r>
              <a:rPr lang="ru-RU" sz="1800" b="1" dirty="0" smtClean="0"/>
              <a:t>Учитель музыки</a:t>
            </a:r>
            <a:endParaRPr lang="ru-RU" sz="1800" dirty="0" smtClean="0"/>
          </a:p>
          <a:p>
            <a:r>
              <a:rPr lang="ru-RU" sz="1800" b="1" dirty="0" smtClean="0"/>
              <a:t>Ученик учителя музыки</a:t>
            </a:r>
            <a:r>
              <a:rPr lang="ru-RU" sz="1800" dirty="0" smtClean="0"/>
              <a:t>.</a:t>
            </a:r>
          </a:p>
          <a:p>
            <a:r>
              <a:rPr lang="ru-RU" sz="1800" b="1" dirty="0" smtClean="0"/>
              <a:t>Учитель танцев</a:t>
            </a:r>
            <a:r>
              <a:rPr lang="ru-RU" sz="1800" dirty="0" smtClean="0"/>
              <a:t>.</a:t>
            </a:r>
          </a:p>
          <a:p>
            <a:r>
              <a:rPr lang="ru-RU" sz="1800" b="1" dirty="0" smtClean="0"/>
              <a:t>Учитель фехтования</a:t>
            </a:r>
            <a:endParaRPr lang="ru-RU" sz="1800" dirty="0" smtClean="0"/>
          </a:p>
          <a:p>
            <a:r>
              <a:rPr lang="ru-RU" sz="1800" b="1" dirty="0" smtClean="0"/>
              <a:t>Учитель философии</a:t>
            </a:r>
            <a:endParaRPr lang="ru-RU" sz="1800" dirty="0" smtClean="0"/>
          </a:p>
          <a:p>
            <a:r>
              <a:rPr lang="ru-RU" sz="1800" b="1" dirty="0" smtClean="0"/>
              <a:t>Портной</a:t>
            </a:r>
            <a:r>
              <a:rPr lang="ru-RU" sz="1800" dirty="0" smtClean="0"/>
              <a:t>.</a:t>
            </a:r>
          </a:p>
          <a:p>
            <a:r>
              <a:rPr lang="ru-RU" sz="1800" b="1" dirty="0" smtClean="0"/>
              <a:t>Ученик портного</a:t>
            </a:r>
            <a:endParaRPr lang="ru-RU" sz="1800" dirty="0" smtClean="0"/>
          </a:p>
          <a:p>
            <a:r>
              <a:rPr lang="ru-RU" sz="1800" b="1" dirty="0" smtClean="0"/>
              <a:t>Двое слуг</a:t>
            </a:r>
            <a:r>
              <a:rPr lang="ru-RU" sz="1800" dirty="0" smtClean="0"/>
              <a:t>.</a:t>
            </a:r>
          </a:p>
          <a:p>
            <a:r>
              <a:rPr lang="ru-RU" sz="1800" b="1" dirty="0" smtClean="0"/>
              <a:t>Действующие лица балета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  <p:bldP spid="29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5062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3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4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5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6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7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8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9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0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1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2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3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4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5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6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7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8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9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0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1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059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45060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45061" name="Содержимое 25" descr="29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763688" y="1196752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6086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7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8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9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0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1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2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3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4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5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6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7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8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9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0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1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2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3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4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5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3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46084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46085" name="Содержимое 25" descr="30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619672" y="1052736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7110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1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2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3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4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5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6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7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8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9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0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1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2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3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4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5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6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7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8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9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107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47108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47109" name="Содержимое 25" descr="31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763688" y="1124744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8134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5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6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7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8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9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0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1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2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3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4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5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6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7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8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9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0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1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2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3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131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48132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48133" name="Содержимое 25" descr="32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619672" y="1052736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9158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9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0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1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2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3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4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5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6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7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8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9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0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1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2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3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4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5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6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7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55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49156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49157" name="Содержимое 25" descr="33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691680" y="1124744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0182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3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4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5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6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7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8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9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0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1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2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3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4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5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6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7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8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9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00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01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79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50180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50181" name="Содержимое 25" descr="34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619672" y="1268760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1206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7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8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9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0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1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2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3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4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5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6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7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8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9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0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1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2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3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4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5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03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51204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51205" name="Содержимое 25" descr="35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907704" y="1124744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27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9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7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8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9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0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1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2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3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4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5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6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9" name="Text Box 23"/>
          <p:cNvSpPr txBox="1">
            <a:spLocks noChangeArrowheads="1"/>
          </p:cNvSpPr>
          <p:nvPr/>
        </p:nvSpPr>
        <p:spPr bwMode="auto">
          <a:xfrm>
            <a:off x="611560" y="476672"/>
            <a:ext cx="79200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850" algn="just">
              <a:spcBef>
                <a:spcPct val="50000"/>
              </a:spcBef>
            </a:pPr>
            <a:r>
              <a:rPr lang="ru-RU" b="1" dirty="0">
                <a:latin typeface="Georgia" pitchFamily="18" charset="0"/>
              </a:rPr>
              <a:t>Слово «драма» означает в переводе с греческого языка «действие», причём действие «совершающееся», а не совершившееся. Это означает, что действие, показанное через  </a:t>
            </a:r>
            <a:r>
              <a:rPr lang="ru-RU" b="1" dirty="0">
                <a:latin typeface="Georgia" pitchFamily="18" charset="0"/>
                <a:hlinkClick r:id="rId11" action="ppaction://hlinkpres?slideindex=3&amp;slidetitle=Словарь урока"/>
              </a:rPr>
              <a:t>конфликты</a:t>
            </a:r>
            <a:r>
              <a:rPr lang="ru-RU" b="1" dirty="0"/>
              <a:t> </a:t>
            </a:r>
            <a:r>
              <a:rPr lang="ru-RU" b="1" dirty="0">
                <a:latin typeface="Georgia" pitchFamily="18" charset="0"/>
              </a:rPr>
              <a:t>в форме </a:t>
            </a:r>
            <a:r>
              <a:rPr lang="ru-RU" b="1" dirty="0">
                <a:latin typeface="Georgia" pitchFamily="18" charset="0"/>
                <a:hlinkClick r:id="rId11" action="ppaction://hlinkpres?slideindex=2&amp;slidetitle=Словарь урока"/>
              </a:rPr>
              <a:t>диалогов</a:t>
            </a:r>
            <a:r>
              <a:rPr lang="ru-RU" b="1" dirty="0">
                <a:latin typeface="Georgia" pitchFamily="18" charset="0"/>
              </a:rPr>
              <a:t> и </a:t>
            </a:r>
            <a:r>
              <a:rPr lang="ru-RU" b="1" dirty="0">
                <a:latin typeface="Georgia" pitchFamily="18" charset="0"/>
                <a:hlinkClick r:id="rId11" action="ppaction://hlinkpres?slideindex=4&amp;slidetitle=Словарь урока"/>
              </a:rPr>
              <a:t>монологов</a:t>
            </a:r>
            <a:r>
              <a:rPr lang="ru-RU" b="1" dirty="0">
                <a:latin typeface="Georgia" pitchFamily="18" charset="0"/>
              </a:rPr>
              <a:t>,</a:t>
            </a:r>
            <a:r>
              <a:rPr lang="ru-RU" b="1" dirty="0"/>
              <a:t> </a:t>
            </a:r>
            <a:r>
              <a:rPr lang="ru-RU" b="1" dirty="0">
                <a:latin typeface="Georgia" pitchFamily="18" charset="0"/>
              </a:rPr>
              <a:t>происходит, развёртывается на глазах зрителей в настоящем времени. </a:t>
            </a:r>
          </a:p>
        </p:txBody>
      </p:sp>
      <p:sp>
        <p:nvSpPr>
          <p:cNvPr id="246809" name="AutoShape 25"/>
          <p:cNvSpPr>
            <a:spLocks noChangeArrowheads="1"/>
          </p:cNvSpPr>
          <p:nvPr/>
        </p:nvSpPr>
        <p:spPr bwMode="auto">
          <a:xfrm>
            <a:off x="2339975" y="3933825"/>
            <a:ext cx="4608513" cy="172878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D9B3"/>
              </a:gs>
              <a:gs pos="100000">
                <a:srgbClr val="FFDE9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810" name="Text Box 26"/>
          <p:cNvSpPr txBox="1">
            <a:spLocks noChangeArrowheads="1"/>
          </p:cNvSpPr>
          <p:nvPr/>
        </p:nvSpPr>
        <p:spPr bwMode="auto">
          <a:xfrm>
            <a:off x="323850" y="4652963"/>
            <a:ext cx="2376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Завязка –</a:t>
            </a:r>
            <a:r>
              <a:rPr lang="ru-RU" sz="1600" dirty="0">
                <a:latin typeface="Georgia" pitchFamily="18" charset="0"/>
              </a:rPr>
              <a:t> обнаружение конфликта</a:t>
            </a:r>
          </a:p>
        </p:txBody>
      </p:sp>
      <p:sp>
        <p:nvSpPr>
          <p:cNvPr id="246811" name="Text Box 27"/>
          <p:cNvSpPr txBox="1">
            <a:spLocks noChangeArrowheads="1"/>
          </p:cNvSpPr>
          <p:nvPr/>
        </p:nvSpPr>
        <p:spPr bwMode="auto">
          <a:xfrm>
            <a:off x="3491880" y="3356992"/>
            <a:ext cx="230346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Кульминация </a:t>
            </a:r>
            <a:r>
              <a:rPr lang="ru-RU" dirty="0">
                <a:latin typeface="Georgia" pitchFamily="18" charset="0"/>
              </a:rPr>
              <a:t> </a:t>
            </a:r>
          </a:p>
        </p:txBody>
      </p:sp>
      <p:sp>
        <p:nvSpPr>
          <p:cNvPr id="246812" name="Text Box 28"/>
          <p:cNvSpPr txBox="1">
            <a:spLocks noChangeArrowheads="1"/>
          </p:cNvSpPr>
          <p:nvPr/>
        </p:nvSpPr>
        <p:spPr bwMode="auto">
          <a:xfrm>
            <a:off x="6732588" y="4652963"/>
            <a:ext cx="2160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Развязка –</a:t>
            </a:r>
            <a:r>
              <a:rPr lang="ru-RU" sz="1600" dirty="0">
                <a:latin typeface="Georgia" pitchFamily="18" charset="0"/>
              </a:rPr>
              <a:t> исход конфликта</a:t>
            </a:r>
          </a:p>
        </p:txBody>
      </p:sp>
      <p:cxnSp>
        <p:nvCxnSpPr>
          <p:cNvPr id="246814" name="AutoShape 30"/>
          <p:cNvCxnSpPr>
            <a:cxnSpLocks noChangeShapeType="1"/>
            <a:stCxn id="246809" idx="2"/>
            <a:endCxn id="246809" idx="0"/>
          </p:cNvCxnSpPr>
          <p:nvPr/>
        </p:nvCxnSpPr>
        <p:spPr bwMode="auto">
          <a:xfrm flipV="1">
            <a:off x="2339975" y="3933825"/>
            <a:ext cx="2305050" cy="1728788"/>
          </a:xfrm>
          <a:prstGeom prst="straightConnector1">
            <a:avLst/>
          </a:prstGeom>
          <a:noFill/>
          <a:ln w="41275">
            <a:solidFill>
              <a:srgbClr val="0000E2"/>
            </a:solidFill>
            <a:round/>
            <a:headEnd type="diamond" w="lg" len="lg"/>
            <a:tailEnd type="triangle" w="lg" len="lg"/>
          </a:ln>
        </p:spPr>
      </p:cxnSp>
      <p:sp>
        <p:nvSpPr>
          <p:cNvPr id="246815" name="Oval 31"/>
          <p:cNvSpPr>
            <a:spLocks noChangeAspect="1" noChangeArrowheads="1"/>
          </p:cNvSpPr>
          <p:nvPr/>
        </p:nvSpPr>
        <p:spPr bwMode="auto">
          <a:xfrm>
            <a:off x="4572000" y="378936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46817" name="AutoShape 33"/>
          <p:cNvCxnSpPr>
            <a:cxnSpLocks noChangeShapeType="1"/>
            <a:stCxn id="246815" idx="4"/>
            <a:endCxn id="246809" idx="4"/>
          </p:cNvCxnSpPr>
          <p:nvPr/>
        </p:nvCxnSpPr>
        <p:spPr bwMode="auto">
          <a:xfrm>
            <a:off x="4645025" y="3933825"/>
            <a:ext cx="2303463" cy="1728788"/>
          </a:xfrm>
          <a:prstGeom prst="straightConnector1">
            <a:avLst/>
          </a:prstGeom>
          <a:noFill/>
          <a:ln w="41275">
            <a:solidFill>
              <a:srgbClr val="0000E2"/>
            </a:solidFill>
            <a:round/>
            <a:headEnd type="none" w="lg" len="lg"/>
            <a:tailEnd type="triangle" w="lg" len="lg"/>
          </a:ln>
        </p:spPr>
      </p:cxnSp>
      <p:sp>
        <p:nvSpPr>
          <p:cNvPr id="31" name="Прямоугольник 30"/>
          <p:cNvSpPr/>
          <p:nvPr/>
        </p:nvSpPr>
        <p:spPr>
          <a:xfrm>
            <a:off x="683568" y="2204864"/>
            <a:ext cx="799288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spcBef>
                <a:spcPct val="50000"/>
              </a:spcBef>
              <a:defRPr/>
            </a:pPr>
            <a:r>
              <a:rPr lang="ru-RU" b="1" dirty="0" smtClean="0">
                <a:latin typeface="Georgia" pitchFamily="18" charset="0"/>
              </a:rPr>
              <a:t>Каждое действие (акт) пьесы автор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начинает с описания обстановки</a:t>
            </a:r>
            <a:r>
              <a:rPr lang="ru-RU" b="1" dirty="0" smtClean="0">
                <a:latin typeface="Georgia" pitchFamily="18" charset="0"/>
              </a:rPr>
              <a:t>, и это даёт возможность художникам и постановщикам создать декорации к спектаклю</a:t>
            </a:r>
            <a:r>
              <a:rPr lang="ru-RU" b="1" dirty="0" smtClean="0">
                <a:latin typeface="Georgia" pitchFamily="18" charset="0"/>
              </a:rPr>
              <a:t>.</a:t>
            </a:r>
            <a:r>
              <a:rPr lang="ru-RU" b="1" dirty="0" smtClean="0">
                <a:latin typeface="Georgia" pitchFamily="18" charset="0"/>
              </a:rPr>
              <a:t> Драматург не имеет  возможности,  кроме ремарок,  говорить «от себя».</a:t>
            </a:r>
          </a:p>
          <a:p>
            <a:pPr indent="450850" algn="just">
              <a:spcBef>
                <a:spcPct val="50000"/>
              </a:spcBef>
              <a:defRPr/>
            </a:pPr>
            <a:endParaRPr lang="ru-RU" b="1" dirty="0">
              <a:latin typeface="Georgia" pitchFamily="18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83568" y="5949280"/>
            <a:ext cx="77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>
              <a:spcBef>
                <a:spcPct val="50000"/>
              </a:spcBef>
              <a:defRPr/>
            </a:pPr>
            <a:r>
              <a:rPr lang="ru-RU" b="1" dirty="0">
                <a:latin typeface="Georgia" pitchFamily="18" charset="0"/>
              </a:rPr>
              <a:t>Отдельные реплики героев  сопровождаются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ремарками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6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4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4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6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68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6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6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4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09" grpId="0" animBg="1"/>
      <p:bldP spid="246810" grpId="0"/>
      <p:bldP spid="246812" grpId="0"/>
      <p:bldP spid="246815" grpId="0" animBg="1"/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2230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1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2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3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4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5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6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7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8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9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0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1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2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3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4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5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6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7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8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9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27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52228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52229" name="Содержимое 25" descr="36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691680" y="1268760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3254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5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6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7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8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9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0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1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2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3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4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5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6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7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8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9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70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71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72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73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251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53252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53253" name="Содержимое 25" descr="37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619672" y="980728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4278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79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0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1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2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3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4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5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6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7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8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9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0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1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2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3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4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5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6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7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275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54276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54277" name="Содержимое 25" descr="38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619672" y="1196752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5302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3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4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5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6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7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8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9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0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1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2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3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4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5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6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7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8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9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20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21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299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55300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55301" name="Содержимое 25" descr="39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835696" y="1124744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6326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7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8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9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0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1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2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3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4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5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6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7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8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9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0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1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2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3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4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5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23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56324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56325" name="Содержимое 25" descr="40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547664" y="1196752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7350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1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2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3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4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5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6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7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8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9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0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1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2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3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4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5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6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7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8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9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347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57348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57349" name="Содержимое 25" descr="41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619672" y="1124744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74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5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6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7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8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9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0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1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2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3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4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5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6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7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8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9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0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1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2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3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71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58372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58373" name="Содержимое 25" descr="42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763688" y="980728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9398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399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0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1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2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3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4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5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6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7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8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9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10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11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12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13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14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15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16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17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395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59396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59397" name="Содержимое 25" descr="43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547664" y="1124744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0422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3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4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5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6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7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8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9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30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31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32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33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34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35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36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37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38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39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0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1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19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60420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60421" name="Содержимое 25" descr="44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547664" y="1052736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446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7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8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9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0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1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2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3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4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5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6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7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8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9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0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1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2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3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4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5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43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61444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61445" name="Содержимое 25" descr="45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547664" y="980728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845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5" name="Rectangle 3"/>
          <p:cNvSpPr>
            <a:spLocks noGrp="1" noChangeArrowheads="1"/>
          </p:cNvSpPr>
          <p:nvPr>
            <p:ph type="title"/>
          </p:nvPr>
        </p:nvSpPr>
        <p:spPr>
          <a:xfrm>
            <a:off x="1403350" y="1577975"/>
            <a:ext cx="6337300" cy="795338"/>
          </a:xfr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ru-RU" sz="2400" b="1" u="sng" smtClean="0">
                <a:solidFill>
                  <a:schemeClr val="tx1"/>
                </a:solidFill>
              </a:rPr>
              <a:t>ЖАН БАТИСТ  МОЛЬЕР</a:t>
            </a:r>
            <a:r>
              <a:rPr lang="ru-RU" sz="2400" u="sng" smtClean="0">
                <a:solidFill>
                  <a:schemeClr val="tx1"/>
                </a:solidFill>
              </a:rPr>
              <a:t/>
            </a:r>
            <a:br>
              <a:rPr lang="ru-RU" sz="2400" u="sng" smtClean="0">
                <a:solidFill>
                  <a:schemeClr val="tx1"/>
                </a:solidFill>
              </a:rPr>
            </a:br>
            <a:r>
              <a:rPr lang="ru-RU" sz="2400" u="sng" smtClean="0">
                <a:solidFill>
                  <a:schemeClr val="tx1"/>
                </a:solidFill>
              </a:rPr>
              <a:t>(1622 - 1673)</a:t>
            </a:r>
            <a:r>
              <a:rPr lang="ru-RU" smtClean="0"/>
              <a:t> </a:t>
            </a: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3492500" y="2420938"/>
            <a:ext cx="20875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223239" name="Picture 7" descr="jan-Moli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2636912"/>
            <a:ext cx="16869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40" name="Picture 8" descr="114menta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2708920"/>
            <a:ext cx="1700684" cy="208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32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232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/>
      <p:bldP spid="22323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2470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1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2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3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4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5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6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7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8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9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0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1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2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3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4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5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6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7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8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9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467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62468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62469" name="Содержимое 25" descr="46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619672" y="1124744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3494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5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6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7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8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9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00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01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02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03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04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05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06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07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08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09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10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11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12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13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491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63492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63493" name="Содержимое 25" descr="47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619672" y="1052736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4518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19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0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1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2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3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4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5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6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7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8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9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30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31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32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33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34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35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36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37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515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64516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64517" name="Содержимое 25" descr="48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547664" y="1268760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5542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3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4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5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6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7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8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9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0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1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2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3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4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5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6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7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8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9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60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61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539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65540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65541" name="Содержимое 25" descr="49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691680" y="1052736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6566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67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68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69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70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71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72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73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74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75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76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77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78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79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80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81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82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83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84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85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6563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66564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66565" name="Содержимое 25" descr="50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835696" y="1268760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7590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91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92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93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94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95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96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97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98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99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0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1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2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3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4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5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6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7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8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9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587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67588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67589" name="Содержимое 27" descr="51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619672" y="1052736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6805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06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07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08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09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0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1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2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3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4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5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6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7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8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9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20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21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22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23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24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39750" y="476250"/>
            <a:ext cx="8135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Домашнее задание</a:t>
            </a:r>
          </a:p>
        </p:txBody>
      </p:sp>
      <p:sp>
        <p:nvSpPr>
          <p:cNvPr id="76804" name="Text Box 26"/>
          <p:cNvSpPr txBox="1">
            <a:spLocks noChangeArrowheads="1"/>
          </p:cNvSpPr>
          <p:nvPr/>
        </p:nvSpPr>
        <p:spPr bwMode="auto">
          <a:xfrm>
            <a:off x="611188" y="1557338"/>
            <a:ext cx="79216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1.Охарактеризуйте господина Журдена.</a:t>
            </a:r>
          </a:p>
          <a:p>
            <a:pPr>
              <a:buFont typeface="Arial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Проанализируйте его монологи, речь, поступки.</a:t>
            </a:r>
          </a:p>
          <a:p>
            <a:pPr>
              <a:buFont typeface="Arial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 характеризуют господина Журдена его взаимоотношения  с женой, служанкой Николь, учителями, портным и его подмастерьем, графом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Дорантом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маркизой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Дорименой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2.Актуальна ли сегодня пьеса Мольера «Мещанин во дворянстве»?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Напишите небольшое рассуждение-размышление.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9640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41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42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43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44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45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46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47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48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49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50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51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52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53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54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55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56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57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58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59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2712" name="Text Box 24"/>
          <p:cNvSpPr txBox="1">
            <a:spLocks noChangeArrowheads="1"/>
          </p:cNvSpPr>
          <p:nvPr/>
        </p:nvSpPr>
        <p:spPr bwMode="auto">
          <a:xfrm>
            <a:off x="4787900" y="692150"/>
            <a:ext cx="34559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5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Охарактеризуйте господина Журдена</a:t>
            </a:r>
          </a:p>
        </p:txBody>
      </p:sp>
      <p:sp>
        <p:nvSpPr>
          <p:cNvPr id="242715" name="Text Box 27"/>
          <p:cNvSpPr txBox="1">
            <a:spLocks noChangeArrowheads="1"/>
          </p:cNvSpPr>
          <p:nvPr/>
        </p:nvSpPr>
        <p:spPr bwMode="auto">
          <a:xfrm>
            <a:off x="827088" y="5876925"/>
            <a:ext cx="352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Иллюстрация А.Архиповой</a:t>
            </a:r>
          </a:p>
        </p:txBody>
      </p:sp>
      <p:sp>
        <p:nvSpPr>
          <p:cNvPr id="242716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4643438" y="1628775"/>
            <a:ext cx="3890962" cy="4679950"/>
          </a:xfrm>
          <a:noFill/>
        </p:spPr>
        <p:txBody>
          <a:bodyPr/>
          <a:lstStyle/>
          <a:p>
            <a:pPr algn="just" eaLnBrk="1" hangingPunct="1"/>
            <a:r>
              <a:rPr lang="ru-RU" sz="1800" b="1" kern="1200" dirty="0" smtClean="0">
                <a:latin typeface="Georgia" pitchFamily="18" charset="0"/>
              </a:rPr>
              <a:t>Проанализируйте его монологи, речь, поступки.</a:t>
            </a:r>
          </a:p>
          <a:p>
            <a:pPr algn="just" eaLnBrk="1" hangingPunct="1"/>
            <a:r>
              <a:rPr lang="ru-RU" sz="1800" b="1" kern="1200" dirty="0" smtClean="0">
                <a:latin typeface="Georgia" pitchFamily="18" charset="0"/>
              </a:rPr>
              <a:t>Как характеризуют господина Журдена его взаимоотношения  с женой, служанкой Николь, учителями, портным и его подмастерьем, графом </a:t>
            </a:r>
            <a:r>
              <a:rPr lang="ru-RU" sz="1800" b="1" kern="1200" dirty="0" err="1" smtClean="0">
                <a:latin typeface="Georgia" pitchFamily="18" charset="0"/>
              </a:rPr>
              <a:t>Дорантом</a:t>
            </a:r>
            <a:r>
              <a:rPr lang="ru-RU" sz="1800" b="1" kern="1200" dirty="0" smtClean="0">
                <a:latin typeface="Georgia" pitchFamily="18" charset="0"/>
              </a:rPr>
              <a:t> и маркизой </a:t>
            </a:r>
            <a:r>
              <a:rPr lang="ru-RU" sz="1800" b="1" kern="1200" dirty="0" err="1" smtClean="0">
                <a:latin typeface="Georgia" pitchFamily="18" charset="0"/>
              </a:rPr>
              <a:t>Дорименой</a:t>
            </a:r>
            <a:r>
              <a:rPr lang="ru-RU" sz="1800" b="1" kern="1200" dirty="0" smtClean="0">
                <a:latin typeface="Georgia" pitchFamily="18" charset="0"/>
              </a:rPr>
              <a:t>.</a:t>
            </a:r>
          </a:p>
        </p:txBody>
      </p:sp>
      <p:pic>
        <p:nvPicPr>
          <p:cNvPr id="242717" name="Picture 29" descr="IMG_000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259632" y="1412776"/>
            <a:ext cx="2854721" cy="395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42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42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42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2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2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2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2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2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2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2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2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12" grpId="0"/>
      <p:bldP spid="242715" grpId="0"/>
      <p:bldP spid="242716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33" name="Picture 3" descr="list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4" descr="corner_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5" descr="list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6" descr="list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7" descr="list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8" descr="list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9" descr="list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10" descr="list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11" descr="list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2" name="Picture 12" descr="list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3" name="Picture 13" descr="list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14" descr="list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Picture 15" descr="list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16" descr="corner_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7" name="Picture 17" descr="topbg_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Picture 18" descr="corner_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9" name="Picture 19" descr="topbg_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0" name="Picture 20" descr="bottombg_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1" name="Picture 21" descr="topbg_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2" name="Picture 22" descr="corner_3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3495" name="Text Box 23"/>
          <p:cNvSpPr txBox="1">
            <a:spLocks noChangeArrowheads="1"/>
          </p:cNvSpPr>
          <p:nvPr/>
        </p:nvSpPr>
        <p:spPr bwMode="auto">
          <a:xfrm>
            <a:off x="900113" y="549275"/>
            <a:ext cx="755967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Характеристика героя драматического произведения</a:t>
            </a:r>
          </a:p>
        </p:txBody>
      </p:sp>
      <p:graphicFrame>
        <p:nvGraphicFramePr>
          <p:cNvPr id="233582" name="Object 110"/>
          <p:cNvGraphicFramePr>
            <a:graphicFrameLocks noChangeAspect="1"/>
          </p:cNvGraphicFramePr>
          <p:nvPr>
            <p:ph sz="half" idx="1"/>
          </p:nvPr>
        </p:nvGraphicFramePr>
        <p:xfrm>
          <a:off x="1547813" y="1341438"/>
          <a:ext cx="5794375" cy="4856162"/>
        </p:xfrm>
        <a:graphic>
          <a:graphicData uri="http://schemas.openxmlformats.org/presentationml/2006/ole">
            <p:oleObj spid="_x0000_s1026" name="Диаграмма" r:id="rId12" imgW="4667402" imgH="2543251" progId="Excel.Sheet.8">
              <p:embed/>
            </p:oleObj>
          </a:graphicData>
        </a:graphic>
      </p:graphicFrame>
      <p:graphicFrame>
        <p:nvGraphicFramePr>
          <p:cNvPr id="233584" name="Object 112"/>
          <p:cNvGraphicFramePr>
            <a:graphicFrameLocks noChangeAspect="1"/>
          </p:cNvGraphicFramePr>
          <p:nvPr>
            <p:ph sz="half" idx="2"/>
          </p:nvPr>
        </p:nvGraphicFramePr>
        <p:xfrm>
          <a:off x="1692275" y="1125538"/>
          <a:ext cx="5422900" cy="5356225"/>
        </p:xfrm>
        <a:graphic>
          <a:graphicData uri="http://schemas.openxmlformats.org/presentationml/2006/ole">
            <p:oleObj spid="_x0000_s1027" name="Диаграмма" r:id="rId13" imgW="4667402" imgH="2543251" progId="Excel.Sheet.8">
              <p:embed/>
            </p:oleObj>
          </a:graphicData>
        </a:graphic>
      </p:graphicFrame>
      <p:sp>
        <p:nvSpPr>
          <p:cNvPr id="233575" name="Text Box 103"/>
          <p:cNvSpPr txBox="1">
            <a:spLocks noChangeArrowheads="1"/>
          </p:cNvSpPr>
          <p:nvPr/>
        </p:nvSpPr>
        <p:spPr bwMode="auto">
          <a:xfrm>
            <a:off x="5076825" y="1484313"/>
            <a:ext cx="3384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Georgia" pitchFamily="18" charset="0"/>
              </a:rPr>
              <a:t>Авторская характеристика (замечания для актёров, ремарки).</a:t>
            </a:r>
          </a:p>
        </p:txBody>
      </p:sp>
      <p:sp>
        <p:nvSpPr>
          <p:cNvPr id="233576" name="Text Box 104"/>
          <p:cNvSpPr txBox="1">
            <a:spLocks noChangeArrowheads="1"/>
          </p:cNvSpPr>
          <p:nvPr/>
        </p:nvSpPr>
        <p:spPr bwMode="auto">
          <a:xfrm>
            <a:off x="2124075" y="4724400"/>
            <a:ext cx="52562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Georgia" pitchFamily="18" charset="0"/>
              </a:rPr>
              <a:t>Сопоставления, косвенная характеристика (пейзаж, интерьер, высказывания о герое других персонажей).</a:t>
            </a:r>
          </a:p>
        </p:txBody>
      </p:sp>
      <p:sp>
        <p:nvSpPr>
          <p:cNvPr id="233573" name="Text Box 101"/>
          <p:cNvSpPr txBox="1">
            <a:spLocks noChangeArrowheads="1"/>
          </p:cNvSpPr>
          <p:nvPr/>
        </p:nvSpPr>
        <p:spPr bwMode="auto">
          <a:xfrm>
            <a:off x="468313" y="1412875"/>
            <a:ext cx="3743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Georgia" pitchFamily="18" charset="0"/>
              </a:rPr>
              <a:t>Самохарактеристика героя: монологи, речь, поступки.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3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3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3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3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3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3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35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35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35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2000"/>
                                        <p:tgtEl>
                                          <p:spTgt spid="233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33582" grpId="0"/>
      <p:bldOleChart spid="233584" grpId="0"/>
      <p:bldP spid="233575" grpId="0"/>
      <p:bldP spid="233576" grpId="0"/>
      <p:bldP spid="23357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0668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9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0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1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2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3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4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5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6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7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8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9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80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81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82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83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84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85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86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87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468313" y="620713"/>
            <a:ext cx="8135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Характеристика  господина Журдена</a:t>
            </a:r>
          </a:p>
        </p:txBody>
      </p:sp>
      <p:sp>
        <p:nvSpPr>
          <p:cNvPr id="12313" name="WordArt 25">
            <a:hlinkClick r:id="rId11" action="ppaction://hlinkpres?slideindex=10&amp;slidetitle=Словарь урока"/>
          </p:cNvPr>
          <p:cNvSpPr>
            <a:spLocks noChangeArrowheads="1" noChangeShapeType="1" noTextEdit="1"/>
          </p:cNvSpPr>
          <p:nvPr/>
        </p:nvSpPr>
        <p:spPr bwMode="auto">
          <a:xfrm>
            <a:off x="3348038" y="1557338"/>
            <a:ext cx="2447925" cy="7921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11004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тщеславен</a:t>
            </a:r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1692275" y="1773238"/>
            <a:ext cx="5688013" cy="3529012"/>
          </a:xfrm>
          <a:prstGeom prst="triangle">
            <a:avLst>
              <a:gd name="adj" fmla="val 50000"/>
            </a:avLst>
          </a:prstGeom>
          <a:solidFill>
            <a:srgbClr val="EAC0D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2195513" y="5445125"/>
            <a:ext cx="482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folHlink"/>
                </a:solidFill>
              </a:rPr>
              <a:t>расчётлив и безрассуден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2051050" y="2133600"/>
            <a:ext cx="1366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folHlink"/>
                </a:solidFill>
              </a:rPr>
              <a:t>упрям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5795963" y="2276475"/>
            <a:ext cx="2016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folHlink"/>
                </a:solidFill>
              </a:rPr>
              <a:t>безволен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1476375" y="3357563"/>
            <a:ext cx="158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folHlink"/>
                </a:solidFill>
              </a:rPr>
              <a:t>наивен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6084888" y="3357563"/>
            <a:ext cx="2592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folHlink"/>
                </a:solidFill>
              </a:rPr>
              <a:t>простодушен</a:t>
            </a:r>
          </a:p>
        </p:txBody>
      </p:sp>
      <p:pic>
        <p:nvPicPr>
          <p:cNvPr id="12325" name="Picture 37" descr="etush_5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708400" y="2708275"/>
            <a:ext cx="1622425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3" grpId="0" animBg="1"/>
      <p:bldP spid="12314" grpId="0" animBg="1"/>
      <p:bldP spid="12316" grpId="0"/>
      <p:bldP spid="12317" grpId="0"/>
      <p:bldP spid="12318" grpId="0"/>
      <p:bldP spid="12319" grpId="0"/>
      <p:bldP spid="123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414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1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2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3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4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5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6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7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8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9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0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1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2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3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1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17412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17413" name="Содержимое 25" descr="1326226001_5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475656" y="836712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8612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3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4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5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6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7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8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9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0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1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2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3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4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5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6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7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8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9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30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31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8611" name="Содержимое 25"/>
          <p:cNvSpPr>
            <a:spLocks noGrp="1"/>
          </p:cNvSpPr>
          <p:nvPr>
            <p:ph idx="1"/>
          </p:nvPr>
        </p:nvSpPr>
        <p:spPr>
          <a:xfrm>
            <a:off x="395536" y="476672"/>
            <a:ext cx="8352928" cy="4967064"/>
          </a:xfrm>
        </p:spPr>
        <p:txBody>
          <a:bodyPr/>
          <a:lstStyle/>
          <a:p>
            <a:pPr>
              <a:buNone/>
            </a:pPr>
            <a:r>
              <a:rPr lang="ru-RU" sz="54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	Тщеславие</a:t>
            </a:r>
            <a:r>
              <a:rPr lang="en-US" sz="5400" dirty="0" smtClean="0"/>
              <a:t> –</a:t>
            </a:r>
            <a:r>
              <a:rPr lang="ru-RU" sz="2000" b="1" kern="1200" dirty="0" smtClean="0">
                <a:latin typeface="Georgia" pitchFamily="18" charset="0"/>
              </a:rPr>
              <a:t>стремление прекрасно выглядеть в глазах окружающих, потребность в подтверждении своего превосходства, пустое высокомерие, кичливость, желание быть предметом славы, почитания. Смежными понятиями являются гордыня, спесь, звёздная болезнь, гордость.</a:t>
            </a:r>
            <a:endParaRPr lang="en-US" sz="2000" b="1" kern="1200" dirty="0" smtClean="0">
              <a:latin typeface="Georgia" pitchFamily="18" charset="0"/>
            </a:endParaRPr>
          </a:p>
          <a:p>
            <a:endParaRPr lang="ru-RU" sz="2400" dirty="0"/>
          </a:p>
        </p:txBody>
      </p:sp>
      <p:pic>
        <p:nvPicPr>
          <p:cNvPr id="83970" name="Picture 2" descr="http://gic4.mycdn.me/getImage?photoId=542197716891&amp;photoType=8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627784" y="3284984"/>
            <a:ext cx="4002045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8612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3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4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5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6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7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8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9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0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1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2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3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4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5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6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7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8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9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30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31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8611" name="Содержимое 25"/>
          <p:cNvSpPr>
            <a:spLocks noGrp="1"/>
          </p:cNvSpPr>
          <p:nvPr>
            <p:ph idx="1"/>
          </p:nvPr>
        </p:nvSpPr>
        <p:spPr>
          <a:xfrm>
            <a:off x="467544" y="1268760"/>
            <a:ext cx="8210550" cy="4751040"/>
          </a:xfrm>
        </p:spPr>
        <p:txBody>
          <a:bodyPr/>
          <a:lstStyle/>
          <a:p>
            <a:r>
              <a:rPr lang="ru-RU" sz="1800" b="1" u="sng" kern="1200" dirty="0" smtClean="0">
                <a:latin typeface="Georgia" pitchFamily="18" charset="0"/>
              </a:rPr>
              <a:t>Тема</a:t>
            </a:r>
            <a:r>
              <a:rPr lang="ru-RU" sz="1800" b="1" kern="1200" dirty="0" smtClean="0">
                <a:latin typeface="Georgia" pitchFamily="18" charset="0"/>
              </a:rPr>
              <a:t> – изображение того, что происходит с мещанином, пытающимся подражать дворянам</a:t>
            </a:r>
          </a:p>
          <a:p>
            <a:r>
              <a:rPr lang="ru-RU" sz="1800" b="1" u="sng" kern="1200" dirty="0" smtClean="0">
                <a:latin typeface="Georgia" pitchFamily="18" charset="0"/>
              </a:rPr>
              <a:t>Идея</a:t>
            </a:r>
            <a:r>
              <a:rPr lang="ru-RU" sz="1800" b="1" kern="1200" dirty="0" smtClean="0">
                <a:latin typeface="Georgia" pitchFamily="18" charset="0"/>
              </a:rPr>
              <a:t> – ценность человеческой личности определяется не сословной принадлежностью, подражать нужно достойным</a:t>
            </a:r>
          </a:p>
          <a:p>
            <a:r>
              <a:rPr lang="ru-RU" sz="1800" b="1" u="sng" kern="1200" dirty="0" smtClean="0">
                <a:latin typeface="Georgia" pitchFamily="18" charset="0"/>
              </a:rPr>
              <a:t>Завязка – конфликт Журдена с буржуазной средой</a:t>
            </a:r>
          </a:p>
          <a:p>
            <a:r>
              <a:rPr lang="ru-RU" sz="1800" b="1" u="sng" kern="1200" dirty="0" smtClean="0">
                <a:latin typeface="Georgia" pitchFamily="18" charset="0"/>
              </a:rPr>
              <a:t>Кульминация</a:t>
            </a:r>
            <a:r>
              <a:rPr lang="ru-RU" sz="1800" b="1" kern="1200" dirty="0" smtClean="0">
                <a:latin typeface="Georgia" pitchFamily="18" charset="0"/>
              </a:rPr>
              <a:t> – конец 4 действия, когда купца делают турецким вельможей</a:t>
            </a:r>
          </a:p>
          <a:p>
            <a:r>
              <a:rPr lang="ru-RU" sz="1800" b="1" u="sng" kern="1200" dirty="0" smtClean="0">
                <a:latin typeface="Georgia" pitchFamily="18" charset="0"/>
              </a:rPr>
              <a:t>Развязка</a:t>
            </a:r>
            <a:r>
              <a:rPr lang="ru-RU" sz="1800" b="1" kern="1200" dirty="0" smtClean="0">
                <a:latin typeface="Georgia" pitchFamily="18" charset="0"/>
              </a:rPr>
              <a:t>  -  счастливый тройной брак героев</a:t>
            </a:r>
          </a:p>
          <a:p>
            <a:endParaRPr lang="ru-RU" sz="2400" b="1" kern="1200" dirty="0" smtClean="0">
              <a:latin typeface="Georgia" pitchFamily="18" charset="0"/>
            </a:endParaRPr>
          </a:p>
        </p:txBody>
      </p:sp>
      <p:pic>
        <p:nvPicPr>
          <p:cNvPr id="24" name="Рисунок 26" descr="sm.aspx.pn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331640" y="4221088"/>
            <a:ext cx="2232248" cy="190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4759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0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1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2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3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4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5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6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7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8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9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70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71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72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73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74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75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76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77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78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4755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74756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sp>
        <p:nvSpPr>
          <p:cNvPr id="74757" name="Содержимое 31"/>
          <p:cNvSpPr>
            <a:spLocks noGrp="1"/>
          </p:cNvSpPr>
          <p:nvPr>
            <p:ph idx="1"/>
          </p:nvPr>
        </p:nvSpPr>
        <p:spPr>
          <a:xfrm>
            <a:off x="395288" y="620688"/>
            <a:ext cx="4968800" cy="5904655"/>
          </a:xfrm>
        </p:spPr>
        <p:txBody>
          <a:bodyPr/>
          <a:lstStyle/>
          <a:p>
            <a:r>
              <a:rPr lang="ru-RU" sz="1600" dirty="0" smtClean="0"/>
              <a:t>Для мещанина Журдена уже </a:t>
            </a:r>
            <a:r>
              <a:rPr lang="ru-RU" sz="1600" b="1" i="1" dirty="0" smtClean="0"/>
              <a:t>одно дворянское имя является гарантией всех высших человеческих достоинств. </a:t>
            </a:r>
          </a:p>
          <a:p>
            <a:r>
              <a:rPr lang="ru-RU" sz="1600" dirty="0" smtClean="0"/>
              <a:t>Ограниченный до тупости, </a:t>
            </a:r>
            <a:r>
              <a:rPr lang="ru-RU" sz="1600" dirty="0" err="1" smtClean="0"/>
              <a:t>мольеровский</a:t>
            </a:r>
            <a:r>
              <a:rPr lang="ru-RU" sz="1600" dirty="0" smtClean="0"/>
              <a:t> мещанин, однако, верно понимает: </a:t>
            </a:r>
            <a:r>
              <a:rPr lang="ru-RU" sz="1600" i="1" dirty="0" smtClean="0"/>
              <a:t>путь к дворянскому обществу открывают ему деньги.</a:t>
            </a:r>
          </a:p>
          <a:p>
            <a:r>
              <a:rPr lang="ru-RU" sz="1600" dirty="0" smtClean="0"/>
              <a:t>Великий драматург смеется не над конкретным человеком, а высмеивает тщеславие и стремление всячески подражать любым внешним признакам высшего сословия, при этом не меняясь внутренне. </a:t>
            </a:r>
            <a:r>
              <a:rPr lang="ru-RU" sz="1600" b="1" i="1" dirty="0" smtClean="0"/>
              <a:t>Главное содержится не в титуле и не в костюме, а честь, достоинство, ум и образованность купить нельзя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Доверчивый и простодушный, честный, хотя и недалекий Журден </a:t>
            </a:r>
            <a:r>
              <a:rPr lang="ru-RU" sz="1600" b="1" i="1" dirty="0" smtClean="0"/>
              <a:t>более привлекателен, чем живущие на его деньги, но презирающие героя аристократы.</a:t>
            </a:r>
          </a:p>
          <a:p>
            <a:endParaRPr lang="ru-RU" sz="1600" dirty="0" smtClean="0"/>
          </a:p>
        </p:txBody>
      </p:sp>
      <p:pic>
        <p:nvPicPr>
          <p:cNvPr id="26" name="Picture 30" descr="http://thebf.ru/upload/medialibrary/581/%D0%9C%D0%B5%D1%89%D0%B0%D0%BD%D0%B8%D0%BD%20%D0%B2%D0%BE%20%D0%B4%D0%B2%D0%BE%D1%80%D1%8F%D0%BD%D1%81%D1%82%D0%B2%D0%B5%203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124786">
            <a:off x="5635444" y="1771552"/>
            <a:ext cx="3112660" cy="226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7827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28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29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0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1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2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3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4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5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6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7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8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9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40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41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42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43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44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45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46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Содержимое 23"/>
          <p:cNvSpPr>
            <a:spLocks noGrp="1"/>
          </p:cNvSpPr>
          <p:nvPr>
            <p:ph idx="1"/>
          </p:nvPr>
        </p:nvSpPr>
        <p:spPr>
          <a:xfrm>
            <a:off x="899592" y="1340768"/>
            <a:ext cx="7634808" cy="4679032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В пьесе «Мещанин во дворянстве» помимо людей, желающих приравняться к высокопоставленному обществу</a:t>
            </a:r>
            <a:r>
              <a:rPr lang="ru-RU" sz="1800" b="1" i="1" dirty="0" smtClean="0">
                <a:solidFill>
                  <a:schemeClr val="tx1"/>
                </a:solidFill>
                <a:latin typeface="Georgia" pitchFamily="18" charset="0"/>
              </a:rPr>
              <a:t>, высмеивается и сама аристократия, </a:t>
            </a: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вместе с ее бессмысленными и пустыми законами жизни.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Игра Журдена в дворянство это фактически </a:t>
            </a:r>
            <a:r>
              <a:rPr lang="ru-RU" sz="1800" b="1" i="1" dirty="0" smtClean="0">
                <a:solidFill>
                  <a:schemeClr val="tx1"/>
                </a:solidFill>
                <a:latin typeface="Georgia" pitchFamily="18" charset="0"/>
              </a:rPr>
              <a:t>показательное выступление для высшего сословия</a:t>
            </a: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, ведь иногда и сами они со своими выдуманными правилами хорошего тона, и безвкусицей в некоторых вещах, смотрятся так же комично, как и главный герой пьесы.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sz="1800" b="1" i="1" dirty="0" smtClean="0">
                <a:solidFill>
                  <a:schemeClr val="tx1"/>
                </a:solidFill>
                <a:latin typeface="Georgia" pitchFamily="18" charset="0"/>
              </a:rPr>
              <a:t>трагедия аристократического общества, еще более глубокая, чем Журдена</a:t>
            </a: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: ведь для мещанина это стало всего лишь ступенькой на пути к духовному росту, а для аристократии в подобном поведении и заключался смысл жизни</a:t>
            </a:r>
            <a:endParaRPr lang="ru-RU" sz="1800" dirty="0"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5782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3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4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5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6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7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8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9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90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91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92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93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94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95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96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97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98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99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800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801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779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ru-RU" sz="2400"/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39750" y="548680"/>
            <a:ext cx="489634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dirty="0">
                <a:latin typeface="Georgia" pitchFamily="18" charset="0"/>
              </a:rPr>
              <a:t>Желание каждого человека выбиться в жизни — стать лучше, умнее, богаче, вполне понятно. Достойно уважения его стремление подняться на ступеньку выше. </a:t>
            </a:r>
            <a:r>
              <a:rPr lang="ru-RU" b="1" i="1" dirty="0">
                <a:latin typeface="Georgia" pitchFamily="18" charset="0"/>
              </a:rPr>
              <a:t>Главное здесь — не выглядеть смешным, подражая лишь каким-то внешним признакам.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latin typeface="Georgia" pitchFamily="18" charset="0"/>
              </a:rPr>
              <a:t>В комедии разоблачается тщеславие, связанное с определенной социальной средой и эпохой. Историческая эпоха умерла, дворянство, </a:t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стимулировавшее тщеславие Журдена, умерло, и часть актуальности пьесы отмерла вместе с ними. Но тщеславие еще осталось — значит, сатирические образы актуальны и сегодня.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Комедии Мольера смешны всегда, но по нынешним временам бешеных денег, невесть откуда свалившихся на "сливки общества" актуальны особенно.</a:t>
            </a:r>
            <a:endParaRPr lang="ru-RU" b="1" i="1" dirty="0">
              <a:latin typeface="Georgia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26" name="Рисунок 25" descr="000058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713465">
            <a:off x="5482634" y="2056983"/>
            <a:ext cx="298318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4450" y="0"/>
            <a:ext cx="918845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7088" y="1988840"/>
            <a:ext cx="7489825" cy="3600748"/>
          </a:xfrm>
        </p:spPr>
        <p:txBody>
          <a:bodyPr/>
          <a:lstStyle/>
          <a:p>
            <a:r>
              <a:rPr lang="en-US" sz="1800" b="1" dirty="0" smtClean="0">
                <a:hlinkClick r:id="rId3"/>
              </a:rPr>
              <a:t>http://ps.1september.ru/</a:t>
            </a:r>
            <a:endParaRPr lang="ru-RU" sz="1800" b="1" dirty="0" smtClean="0"/>
          </a:p>
          <a:p>
            <a:r>
              <a:rPr lang="en-US" sz="1800" b="1" dirty="0" smtClean="0">
                <a:hlinkClick r:id="rId4"/>
              </a:rPr>
              <a:t>http://www.myshared.ru/theme/skachat-prezentatsii-k-urokam/</a:t>
            </a:r>
            <a:endParaRPr lang="ru-RU" sz="1800" b="1" dirty="0" smtClean="0"/>
          </a:p>
          <a:p>
            <a:r>
              <a:rPr lang="en-US" sz="1800" b="1" dirty="0" smtClean="0">
                <a:hlinkClick r:id="rId5"/>
              </a:rPr>
              <a:t>http://nsportal.ru/</a:t>
            </a:r>
            <a:endParaRPr lang="ru-RU" sz="1800" b="1" dirty="0" smtClean="0"/>
          </a:p>
          <a:p>
            <a:r>
              <a:rPr lang="en-US" sz="1800" b="1" dirty="0" smtClean="0">
                <a:hlinkClick r:id="rId6"/>
              </a:rPr>
              <a:t>http://diafilmy.su/789-moler-i-ego-komediya.html</a:t>
            </a:r>
            <a:r>
              <a:rPr lang="ru-RU" sz="1800" b="1" dirty="0" smtClean="0"/>
              <a:t> </a:t>
            </a:r>
          </a:p>
          <a:p>
            <a:pPr eaLnBrk="1" hangingPunct="1"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7"/>
              </a:rPr>
              <a:t>http://www.krugosvet.ru/articles/113/1011324/1011324a1.htm</a:t>
            </a:r>
            <a:endParaRPr lang="ru-RU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8"/>
              </a:rPr>
              <a:t>http://www.home-edu.ru/user/f/00001367/007mental/main/017mental.html</a:t>
            </a:r>
            <a:endParaRPr lang="ru-RU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9"/>
              </a:rPr>
              <a:t>http://www.cultinfo.ru/fulltext/1/001/010/001/279191594.jpg</a:t>
            </a:r>
            <a:endParaRPr lang="ru-RU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10"/>
              </a:rPr>
              <a:t>http://www.philharmonia.spb.ru/rus/informrg.php</a:t>
            </a:r>
            <a:endParaRPr lang="ru-RU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11"/>
              </a:rPr>
              <a:t>http://www.antiquaire.ru/index.html</a:t>
            </a:r>
            <a:endParaRPr lang="ru-RU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1484313"/>
            <a:ext cx="7489825" cy="510909"/>
          </a:xfrm>
        </p:spPr>
        <p:txBody>
          <a:bodyPr anchor="t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Источники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438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8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0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1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2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3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4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5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6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7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5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18436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18437" name="Содержимое 25" descr="1326226033_6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619672" y="1196752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9462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1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2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3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4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5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6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7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8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9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0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1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59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19460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19461" name="Содержимое 25" descr="1326226050_7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619672" y="1052736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486" name="Picture 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4" descr="corner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2" y="0"/>
              <a:ext cx="25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5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6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7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7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3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8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1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2" name="Picture 9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72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3" name="Picture 10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11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23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Picture 12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6" name="Picture 13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85" y="255"/>
              <a:ext cx="522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7" name="Picture 14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8" name="Picture 15" descr="list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57" y="255"/>
              <a:ext cx="52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9" name="Picture 16" descr="corner_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02" y="4074"/>
              <a:ext cx="25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0" name="Picture 17" descr="topbg_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" y="255"/>
              <a:ext cx="258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1" name="Picture 18" descr="corner_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2" name="Picture 19" descr="topbg_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55"/>
              <a:ext cx="282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3" name="Picture 20" descr="bottombg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4074"/>
              <a:ext cx="53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4" name="Picture 21" descr="topbg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" y="0"/>
              <a:ext cx="5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5" name="Picture 22" descr="corner_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4074"/>
              <a:ext cx="2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3" name="Text Box 26"/>
          <p:cNvSpPr txBox="1">
            <a:spLocks noChangeArrowheads="1"/>
          </p:cNvSpPr>
          <p:nvPr/>
        </p:nvSpPr>
        <p:spPr bwMode="auto">
          <a:xfrm>
            <a:off x="539750" y="5492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20484" name="Rectangle 27"/>
          <p:cNvSpPr>
            <a:spLocks noChangeArrowheads="1"/>
          </p:cNvSpPr>
          <p:nvPr/>
        </p:nvSpPr>
        <p:spPr bwMode="auto">
          <a:xfrm>
            <a:off x="900113" y="3136900"/>
            <a:ext cx="770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 sz="2400"/>
          </a:p>
        </p:txBody>
      </p:sp>
      <p:pic>
        <p:nvPicPr>
          <p:cNvPr id="20485" name="Содержимое 25" descr="1326226046_8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1619672" y="908720"/>
            <a:ext cx="6180667" cy="47328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1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6600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6600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2890</TotalTime>
  <Words>958</Words>
  <Application>Microsoft Office PowerPoint</Application>
  <PresentationFormat>Экран (4:3)</PresentationFormat>
  <Paragraphs>111</Paragraphs>
  <Slides>65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7" baseType="lpstr">
      <vt:lpstr>Скругленный</vt:lpstr>
      <vt:lpstr>Диаграмма</vt:lpstr>
      <vt:lpstr>Слайд 1</vt:lpstr>
      <vt:lpstr>Слайд 2</vt:lpstr>
      <vt:lpstr>Слайд 3</vt:lpstr>
      <vt:lpstr>Слайд 4</vt:lpstr>
      <vt:lpstr>ЖАН БАТИСТ  МОЛЬЕР (1622 - 1673)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 Действующие лица  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Источники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Lyuda</dc:creator>
  <cp:lastModifiedBy>Olga</cp:lastModifiedBy>
  <cp:revision>128</cp:revision>
  <dcterms:created xsi:type="dcterms:W3CDTF">2007-11-30T19:41:47Z</dcterms:created>
  <dcterms:modified xsi:type="dcterms:W3CDTF">2015-05-28T10:07:38Z</dcterms:modified>
</cp:coreProperties>
</file>