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0" r:id="rId5"/>
    <p:sldId id="262" r:id="rId6"/>
    <p:sldId id="259" r:id="rId7"/>
    <p:sldId id="261" r:id="rId8"/>
    <p:sldId id="264" r:id="rId9"/>
    <p:sldId id="266" r:id="rId10"/>
    <p:sldId id="269" r:id="rId11"/>
    <p:sldId id="270" r:id="rId12"/>
    <p:sldId id="258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  <a:srgbClr val="33CC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28E2E2-C2A9-44A2-98F5-1EEB3BF3C582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E12DB3-A68E-4DF0-9B76-F5CD01FFE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Diet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929330"/>
            <a:ext cx="5072066" cy="64294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To be or not to be?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Толстый и тон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008468"/>
            <a:ext cx="3643338" cy="3436881"/>
          </a:xfrm>
          <a:prstGeom prst="round2SameRect">
            <a:avLst/>
          </a:prstGeom>
          <a:ln w="57150"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ета и крас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3429024" cy="3429024"/>
          </a:xfrm>
          <a:ln w="381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0009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500" dirty="0" smtClean="0">
                <a:solidFill>
                  <a:srgbClr val="FF0000"/>
                </a:solidFill>
                <a:latin typeface="Arial Black" pitchFamily="34" charset="0"/>
              </a:rPr>
              <a:t>A balanced food </a:t>
            </a:r>
            <a:endParaRPr lang="ru-RU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228599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To look wonderful</a:t>
            </a:r>
          </a:p>
          <a:p>
            <a:endParaRPr lang="en-US" sz="3000" dirty="0" smtClean="0"/>
          </a:p>
          <a:p>
            <a:r>
              <a:rPr lang="en-US" sz="3000" b="1" dirty="0" smtClean="0">
                <a:solidFill>
                  <a:srgbClr val="0070C0"/>
                </a:solidFill>
              </a:rPr>
              <a:t>To be healthy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786454"/>
            <a:ext cx="491444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she eat?</a:t>
            </a:r>
            <a:endParaRPr lang="ru-RU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лстый 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571611"/>
            <a:ext cx="3479451" cy="3857653"/>
          </a:xfrm>
          <a:ln w="38100">
            <a:solidFill>
              <a:schemeClr val="accent3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948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An  unbalanced food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000240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cause health problems</a:t>
            </a:r>
          </a:p>
          <a:p>
            <a:endParaRPr lang="en-US" sz="30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look ugly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643578"/>
            <a:ext cx="491444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he eat?</a:t>
            </a:r>
            <a:endParaRPr lang="ru-RU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43125" y="274638"/>
            <a:ext cx="7000875" cy="7254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Diet: </a:t>
            </a:r>
            <a:r>
              <a:rPr lang="en-US" sz="2500" dirty="0" smtClean="0">
                <a:solidFill>
                  <a:srgbClr val="0070C0"/>
                </a:solidFill>
              </a:rPr>
              <a:t>good and bad points</a:t>
            </a:r>
            <a:endParaRPr lang="ru-RU" sz="25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Толст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1357322" cy="18404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Строй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51438"/>
            <a:ext cx="1324499" cy="174880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 descr="Физические упражне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5072074"/>
            <a:ext cx="1928826" cy="160735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21536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keep fit                                                                     to be healthy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cut out snacks                                                          to eat less everything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look wonderful                                                        to cause health problems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eat more vegetables and fruits                            to eat a variety of food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Not to overeat                                                               to use low-calorie food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have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to cut out of sweets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Сбалансированное питани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00570"/>
            <a:ext cx="2000264" cy="150505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 descr="Питани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1142984"/>
            <a:ext cx="1738316" cy="120345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Рисунок 10" descr="Неправильное питание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4500570"/>
            <a:ext cx="1484314" cy="19296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6" name="Рисунок 15" descr="Диета и красот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1000108"/>
            <a:ext cx="1500188" cy="150018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" name="Рисунок 16" descr="Сладости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5072074"/>
            <a:ext cx="1939011" cy="15081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Dictation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Овощ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357586" cy="238388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4" name="Рисунок 3" descr="Курица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642918"/>
            <a:ext cx="2544890" cy="2414220"/>
          </a:xfrm>
          <a:prstGeom prst="round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Рисунок 5" descr="Ка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786190"/>
            <a:ext cx="2857520" cy="228601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Соки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857627"/>
            <a:ext cx="3571900" cy="238126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Огромный гамбурге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285728"/>
            <a:ext cx="1857388" cy="278608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357554" y="2500306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571744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8214" y="2571744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5500702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5643578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142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Dictation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Содержимое 4" descr="Макароны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7232"/>
            <a:ext cx="2956354" cy="22145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Пи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00108"/>
            <a:ext cx="3156591" cy="209257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Зернов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1" y="3571876"/>
            <a:ext cx="3687537" cy="2357454"/>
          </a:xfrm>
          <a:prstGeom prst="round2SameRect">
            <a:avLst/>
          </a:prstGeom>
          <a:ln w="28575">
            <a:solidFill>
              <a:srgbClr val="99FF66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2643182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500702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9586" y="2786058"/>
            <a:ext cx="546964" cy="63094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35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ета и крас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14356"/>
            <a:ext cx="5500726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ук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2857520" cy="2143140"/>
          </a:xfrm>
          <a:ln w="28575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products</a:t>
            </a:r>
            <a:endParaRPr lang="ru-RU" dirty="0"/>
          </a:p>
        </p:txBody>
      </p:sp>
      <p:pic>
        <p:nvPicPr>
          <p:cNvPr id="5" name="Рисунок 4" descr="Овощ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3214690" cy="228243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0" name="Рисунок 9" descr="Сыр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994" y="3929066"/>
            <a:ext cx="2191511" cy="2000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 descr="Сливочное масло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786190"/>
            <a:ext cx="1857388" cy="214314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3" name="Содержимое 4" descr="Бобовые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643314"/>
            <a:ext cx="2143140" cy="214314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714612" y="1071546"/>
            <a:ext cx="1475658" cy="63094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fruits</a:t>
            </a:r>
            <a:endParaRPr lang="ru-RU" sz="3500" b="1" cap="none" spc="0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2928934"/>
            <a:ext cx="2173992" cy="553998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vegetables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357826"/>
            <a:ext cx="1473480" cy="630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beans</a:t>
            </a:r>
            <a:endParaRPr lang="ru-RU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571876"/>
            <a:ext cx="1326004" cy="553998"/>
          </a:xfrm>
          <a:prstGeom prst="rect">
            <a:avLst/>
          </a:prstGeom>
          <a:solidFill>
            <a:srgbClr val="99FF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butter</a:t>
            </a:r>
            <a:endParaRPr lang="ru-RU" sz="3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500702"/>
            <a:ext cx="146065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cheese</a:t>
            </a:r>
            <a:endParaRPr lang="ru-RU" sz="3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Good products</a:t>
            </a:r>
            <a:endParaRPr lang="ru-RU" dirty="0"/>
          </a:p>
        </p:txBody>
      </p:sp>
      <p:pic>
        <p:nvPicPr>
          <p:cNvPr id="4" name="Содержимое 3" descr="Рыба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4000504"/>
            <a:ext cx="3214690" cy="2496743"/>
          </a:xfrm>
          <a:prstGeom prst="round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Мясо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142984"/>
            <a:ext cx="3286148" cy="2464611"/>
          </a:xfrm>
          <a:prstGeom prst="round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6" name="Рисунок 5" descr="Курица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85794"/>
            <a:ext cx="2936880" cy="2786082"/>
          </a:xfrm>
          <a:prstGeom prst="round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1357298"/>
            <a:ext cx="1580882" cy="7848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meat</a:t>
            </a:r>
            <a:endParaRPr lang="ru-RU" sz="45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928934"/>
            <a:ext cx="2182009" cy="7848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poultry</a:t>
            </a:r>
            <a:endParaRPr lang="ru-RU" sz="45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357826"/>
            <a:ext cx="1218602" cy="7848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fish</a:t>
            </a:r>
            <a:endParaRPr lang="ru-RU" sz="45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ло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2228850" cy="2228850"/>
          </a:xfrm>
          <a:prstGeom prst="snip2Diag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Good products</a:t>
            </a:r>
            <a:endParaRPr lang="ru-RU" dirty="0"/>
          </a:p>
        </p:txBody>
      </p:sp>
      <p:pic>
        <p:nvPicPr>
          <p:cNvPr id="6" name="Рисунок 5" descr="Орехи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071546"/>
            <a:ext cx="2000264" cy="239075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 descr="Зернов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357298"/>
            <a:ext cx="2714612" cy="1735460"/>
          </a:xfrm>
          <a:prstGeom prst="round2SameRect">
            <a:avLst/>
          </a:prstGeom>
          <a:ln w="28575">
            <a:solidFill>
              <a:srgbClr val="99FF66"/>
            </a:solidFill>
          </a:ln>
        </p:spPr>
      </p:pic>
      <p:pic>
        <p:nvPicPr>
          <p:cNvPr id="8" name="Рисунок 7" descr="Черный хле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286256"/>
            <a:ext cx="3214710" cy="198240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" name="Рисунок 9" descr="Каш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3714752"/>
            <a:ext cx="3071814" cy="245745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3000372"/>
            <a:ext cx="1357322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nuts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120" y="1581136"/>
            <a:ext cx="1261884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857232"/>
            <a:ext cx="1476198" cy="553998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cereals</a:t>
            </a:r>
            <a:endParaRPr lang="ru-RU" sz="3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6072206"/>
            <a:ext cx="2690644" cy="4770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rown bread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3500438"/>
            <a:ext cx="1904826" cy="477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porridge</a:t>
            </a:r>
            <a:endParaRPr lang="ru-RU" sz="25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еленый чай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2488558" cy="2532865"/>
          </a:xfrm>
          <a:prstGeom prst="snip2Same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Good drinks</a:t>
            </a:r>
            <a:endParaRPr lang="ru-RU" dirty="0"/>
          </a:p>
        </p:txBody>
      </p:sp>
      <p:pic>
        <p:nvPicPr>
          <p:cNvPr id="5" name="Рисунок 4" descr="Минеральная в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000108"/>
            <a:ext cx="3048000" cy="3048000"/>
          </a:xfrm>
          <a:prstGeom prst="snip1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Сок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57694"/>
            <a:ext cx="3000396" cy="20002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357298"/>
            <a:ext cx="2286016" cy="707886"/>
          </a:xfrm>
          <a:prstGeom prst="rect">
            <a:avLst/>
          </a:prstGeom>
          <a:solidFill>
            <a:srgbClr val="33CC3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643702" y="357166"/>
            <a:ext cx="2000264" cy="86177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mineral</a:t>
            </a:r>
          </a:p>
          <a:p>
            <a:pPr algn="ctr"/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</a:t>
            </a:r>
            <a:endParaRPr lang="ru-RU" sz="2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5286388"/>
            <a:ext cx="1571636" cy="4770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juices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Bad products</a:t>
            </a:r>
            <a:endParaRPr lang="ru-RU" dirty="0"/>
          </a:p>
        </p:txBody>
      </p:sp>
      <p:pic>
        <p:nvPicPr>
          <p:cNvPr id="7" name="Содержимое 6" descr="Ф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2501899" cy="1876424"/>
          </a:xfrm>
          <a:prstGeom prst="snip1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 descr="Хлебо-булочные издели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00174"/>
            <a:ext cx="2190750" cy="150019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Рисунок 9" descr="Пицца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928670"/>
            <a:ext cx="2743200" cy="26563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 descr="Огромный гамбурге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143248"/>
            <a:ext cx="1981461" cy="297219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Рисунок 11" descr="Колбас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071942"/>
            <a:ext cx="3214690" cy="24110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6143644"/>
            <a:ext cx="2214578" cy="4770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hamburger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571480"/>
            <a:ext cx="1500198" cy="4770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pizza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857760"/>
            <a:ext cx="1357322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salami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928934"/>
            <a:ext cx="1285884" cy="477054"/>
          </a:xfrm>
          <a:prstGeom prst="rect">
            <a:avLst/>
          </a:prstGeom>
          <a:solidFill>
            <a:srgbClr val="33CC3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rolls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928670"/>
            <a:ext cx="1143008" cy="4770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chips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кароны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785794"/>
            <a:ext cx="2956354" cy="2214578"/>
          </a:xfrm>
          <a:ln w="38100">
            <a:solidFill>
              <a:srgbClr val="7030A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products</a:t>
            </a:r>
            <a:endParaRPr lang="ru-RU" dirty="0"/>
          </a:p>
        </p:txBody>
      </p:sp>
      <p:pic>
        <p:nvPicPr>
          <p:cNvPr id="4" name="Рисунок 3" descr="Торт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071942"/>
            <a:ext cx="2603500" cy="1905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Шоколад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571612"/>
            <a:ext cx="2857520" cy="19282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Сладости-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857628"/>
            <a:ext cx="2857500" cy="21431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357298"/>
            <a:ext cx="2000264" cy="477054"/>
          </a:xfrm>
          <a:prstGeom prst="rect">
            <a:avLst/>
          </a:prstGeom>
          <a:solidFill>
            <a:srgbClr val="33CC3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chocolate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28604"/>
            <a:ext cx="164307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acaronies</a:t>
            </a:r>
            <a:endParaRPr lang="en-U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(pasta)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5786454"/>
            <a:ext cx="1143008" cy="4770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cake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5786454"/>
            <a:ext cx="1571604" cy="4770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sweets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Bad drinks</a:t>
            </a:r>
            <a:endParaRPr lang="ru-RU" dirty="0"/>
          </a:p>
        </p:txBody>
      </p:sp>
      <p:pic>
        <p:nvPicPr>
          <p:cNvPr id="4" name="Содержимое 3" descr="Кока-ко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2132080" cy="3140394"/>
          </a:xfrm>
          <a:prstGeom prst="snip1Rect">
            <a:avLst/>
          </a:prstGeom>
          <a:ln w="381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Пи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00108"/>
            <a:ext cx="3156591" cy="209257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офе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857628"/>
            <a:ext cx="3643338" cy="250661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5143512"/>
            <a:ext cx="2000264" cy="4770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lemonade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28604"/>
            <a:ext cx="1214446" cy="4770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beer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5286388"/>
            <a:ext cx="1214446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coffee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рамида е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501122" cy="5857916"/>
          </a:xfrm>
          <a:prstGeom prst="rect">
            <a:avLst/>
          </a:prstGeom>
          <a:ln w="38100"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5329246" cy="4286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 balanced food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928670"/>
            <a:ext cx="1846980" cy="86177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Fruits and </a:t>
            </a:r>
          </a:p>
          <a:p>
            <a:pPr algn="ctr"/>
            <a:r>
              <a:rPr lang="en-US" sz="2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vegetables</a:t>
            </a:r>
            <a:endParaRPr lang="ru-RU" sz="25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928670"/>
            <a:ext cx="1643074" cy="124649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Cereals, </a:t>
            </a:r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bread, </a:t>
            </a:r>
          </a:p>
          <a:p>
            <a:pPr algn="ctr"/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pasta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14950"/>
            <a:ext cx="2130223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Meat, fish, </a:t>
            </a:r>
          </a:p>
          <a:p>
            <a:pPr algn="ctr"/>
            <a:r>
              <a:rPr lang="en-US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2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ggs,beans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000768"/>
            <a:ext cx="2428892" cy="477054"/>
          </a:xfrm>
          <a:prstGeom prst="rect">
            <a:avLst/>
          </a:prstGeom>
          <a:solidFill>
            <a:srgbClr val="A162D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Fat, sweets</a:t>
            </a:r>
            <a:endParaRPr lang="ru-RU" sz="25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5214950"/>
            <a:ext cx="2000264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 </a:t>
            </a:r>
          </a:p>
          <a:p>
            <a:pPr algn="ctr"/>
            <a:r>
              <a:rPr lang="en-U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products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</TotalTime>
  <Words>171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Diet  </vt:lpstr>
      <vt:lpstr>Good products</vt:lpstr>
      <vt:lpstr>Good products</vt:lpstr>
      <vt:lpstr>Good products</vt:lpstr>
      <vt:lpstr>Good drinks</vt:lpstr>
      <vt:lpstr>            Bad products</vt:lpstr>
      <vt:lpstr>Bad products</vt:lpstr>
      <vt:lpstr>Bad drinks</vt:lpstr>
      <vt:lpstr>A balanced food </vt:lpstr>
      <vt:lpstr>A balanced food </vt:lpstr>
      <vt:lpstr>An  unbalanced food </vt:lpstr>
      <vt:lpstr>Diet: good and bad points</vt:lpstr>
      <vt:lpstr>Слайд 13</vt:lpstr>
      <vt:lpstr>Слайд 14</vt:lpstr>
      <vt:lpstr>Слайд 15</vt:lpstr>
    </vt:vector>
  </TitlesOfParts>
  <Company>Компьютеры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 </dc:title>
  <dc:creator>Илья</dc:creator>
  <cp:lastModifiedBy>Илья</cp:lastModifiedBy>
  <cp:revision>114</cp:revision>
  <dcterms:created xsi:type="dcterms:W3CDTF">2009-02-02T07:37:40Z</dcterms:created>
  <dcterms:modified xsi:type="dcterms:W3CDTF">2009-02-09T08:32:57Z</dcterms:modified>
</cp:coreProperties>
</file>