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67" r:id="rId4"/>
    <p:sldId id="268" r:id="rId5"/>
    <p:sldId id="258" r:id="rId6"/>
    <p:sldId id="259" r:id="rId7"/>
    <p:sldId id="260" r:id="rId8"/>
    <p:sldId id="261" r:id="rId9"/>
    <p:sldId id="262" r:id="rId10"/>
    <p:sldId id="266" r:id="rId11"/>
    <p:sldId id="270" r:id="rId12"/>
    <p:sldId id="271" r:id="rId13"/>
    <p:sldId id="272" r:id="rId14"/>
    <p:sldId id="273" r:id="rId15"/>
    <p:sldId id="274" r:id="rId16"/>
    <p:sldId id="263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FF"/>
    <a:srgbClr val="FEE2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61033-8100-44D1-AD3A-A2A20A0E62F8}" type="datetimeFigureOut">
              <a:rPr lang="ru-RU" smtClean="0"/>
              <a:pPr/>
              <a:t>26.12.2008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33E92-EC2E-4E02-9BF6-418E6DAD54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0;&#1076;&#1084;&#1080;&#1085;&#1080;&#1089;&#1090;&#1088;&#1072;&#1090;&#1086;&#1088;\&#1056;&#1072;&#1073;&#1086;&#1095;&#1080;&#1081;%20&#1089;&#1090;&#1086;&#1083;\&#1055;&#1080;&#1089;&#1100;&#1084;&#1086;%20&#1057;&#1072;&#1085;&#1090;&#1077;.wav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00486" cy="265429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Merry Christmas !</a:t>
            </a:r>
            <a:endParaRPr lang="ru-RU" sz="4800" dirty="0"/>
          </a:p>
        </p:txBody>
      </p:sp>
      <p:pic>
        <p:nvPicPr>
          <p:cNvPr id="5" name="Picture 7" descr="j03097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929058" y="642918"/>
            <a:ext cx="4800048" cy="5756364"/>
          </a:xfrm>
          <a:prstGeom prst="roundRect">
            <a:avLst/>
          </a:prstGeom>
          <a:ln w="38100">
            <a:solidFill>
              <a:srgbClr val="92D050"/>
            </a:solidFill>
          </a:ln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28596" y="0"/>
          <a:ext cx="1238250" cy="485775"/>
        </p:xfrm>
        <a:graphic>
          <a:graphicData uri="http://schemas.openxmlformats.org/presentationml/2006/ole">
            <p:oleObj spid="_x0000_s1030" name="Пакет" r:id="rId5" imgW="1238400" imgH="485640" progId="Package">
              <p:embed/>
            </p:oleObj>
          </a:graphicData>
        </a:graphic>
      </p:graphicFrame>
      <p:sp>
        <p:nvSpPr>
          <p:cNvPr id="21" name="Содержимое 2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900486" cy="228601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Merry Christmas !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3071810"/>
            <a:ext cx="6115064" cy="305435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7" descr="j03097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286248" y="571480"/>
            <a:ext cx="4299982" cy="5156670"/>
          </a:xfrm>
          <a:prstGeom prst="roundRect">
            <a:avLst/>
          </a:prstGeom>
          <a:ln w="5715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07223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Fortune - telling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Обручальные кольца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142984"/>
            <a:ext cx="2686040" cy="2014530"/>
          </a:xfrm>
          <a:prstGeom prst="roundRect">
            <a:avLst/>
          </a:prstGeom>
        </p:spPr>
      </p:pic>
      <p:pic>
        <p:nvPicPr>
          <p:cNvPr id="7" name="Содержимое 6" descr="Свадьба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85852" y="2928934"/>
            <a:ext cx="2773604" cy="3174236"/>
          </a:xfrm>
          <a:prstGeom prst="snip2Diag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 descr="Деньг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6428" y="1571612"/>
            <a:ext cx="1997392" cy="23778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Рисунок 8" descr="Богатство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0760" y="4000504"/>
            <a:ext cx="2321327" cy="1677988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Fortune - telling</a:t>
            </a:r>
            <a:endParaRPr lang="ru-RU" dirty="0"/>
          </a:p>
        </p:txBody>
      </p:sp>
      <p:pic>
        <p:nvPicPr>
          <p:cNvPr id="5" name="Содержимое 4" descr="Чемода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428736"/>
            <a:ext cx="2757478" cy="2012959"/>
          </a:xfrm>
          <a:prstGeom prst="round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Содержимое 5" descr="Самолет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3571876"/>
            <a:ext cx="2956511" cy="2000264"/>
          </a:xfrm>
        </p:spPr>
      </p:pic>
      <p:pic>
        <p:nvPicPr>
          <p:cNvPr id="7" name="Рисунок 6" descr="Книга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562" y="1285860"/>
            <a:ext cx="3543309" cy="2369452"/>
          </a:xfrm>
          <a:prstGeom prst="round2Same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 descr="Ученик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3357562"/>
            <a:ext cx="2256497" cy="2686305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Fortune - telling</a:t>
            </a:r>
            <a:endParaRPr lang="ru-RU" dirty="0"/>
          </a:p>
        </p:txBody>
      </p:sp>
      <p:pic>
        <p:nvPicPr>
          <p:cNvPr id="5" name="Содержимое 4" descr="Сердце-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1820857" cy="1666084"/>
          </a:xfrm>
          <a:prstGeom prst="snip2Diag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Содержимое 5" descr="Любовь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34" y="2857496"/>
            <a:ext cx="2950217" cy="221457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pic>
        <p:nvPicPr>
          <p:cNvPr id="7" name="Рисунок 6" descr="Пинетк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285860"/>
            <a:ext cx="3000396" cy="2250297"/>
          </a:xfrm>
          <a:prstGeom prst="snipRoundRect">
            <a:avLst/>
          </a:prstGeom>
          <a:ln w="57150">
            <a:solidFill>
              <a:srgbClr val="FF0000"/>
            </a:solidFill>
          </a:ln>
        </p:spPr>
      </p:pic>
      <p:pic>
        <p:nvPicPr>
          <p:cNvPr id="10" name="Рисунок 9" descr="Детишки голыш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3786190"/>
            <a:ext cx="2643206" cy="1890909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Fortune - telling</a:t>
            </a:r>
            <a:endParaRPr lang="ru-RU" dirty="0"/>
          </a:p>
        </p:txBody>
      </p:sp>
      <p:pic>
        <p:nvPicPr>
          <p:cNvPr id="5" name="Содержимое 4" descr="Подарок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71472" y="1643050"/>
            <a:ext cx="2382457" cy="1643074"/>
          </a:xfrm>
          <a:prstGeom prst="snip2Same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Содержимое 5" descr="Сюрприз-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643042" y="3214686"/>
            <a:ext cx="1643074" cy="2466508"/>
          </a:xfrm>
          <a:prstGeom prst="snip1Rect">
            <a:avLst/>
          </a:prstGeom>
          <a:ln w="571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7" name="Рисунок 6" descr="Бутылка в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1285860"/>
            <a:ext cx="1109664" cy="2857500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Рисунок 7" descr="пьянство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6446" y="3286124"/>
            <a:ext cx="2724155" cy="2904905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Fortune - telling</a:t>
            </a:r>
            <a:endParaRPr lang="ru-RU" dirty="0"/>
          </a:p>
        </p:txBody>
      </p:sp>
      <p:pic>
        <p:nvPicPr>
          <p:cNvPr id="5" name="Содержимое 4" descr="Аттестат-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00607" y="1600200"/>
            <a:ext cx="2528385" cy="363076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281518" cy="3400436"/>
          </a:xfrm>
          <a:ln w="38100">
            <a:solidFill>
              <a:schemeClr val="tx1">
                <a:lumMod val="75000"/>
                <a:lumOff val="25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              </a:t>
            </a:r>
            <a:r>
              <a:rPr lang="ru-RU" b="1" dirty="0" smtClean="0"/>
              <a:t> Справка</a:t>
            </a:r>
            <a:endParaRPr lang="ru-RU" dirty="0" smtClean="0"/>
          </a:p>
          <a:p>
            <a:pPr>
              <a:buNone/>
            </a:pPr>
            <a:r>
              <a:rPr lang="ru-RU" sz="1900" dirty="0" smtClean="0"/>
              <a:t>Дана </a:t>
            </a:r>
            <a:r>
              <a:rPr lang="ru-RU" dirty="0" smtClean="0"/>
              <a:t>_______________</a:t>
            </a:r>
          </a:p>
          <a:p>
            <a:pPr>
              <a:buNone/>
            </a:pPr>
            <a:r>
              <a:rPr lang="ru-RU" sz="1900" dirty="0" smtClean="0"/>
              <a:t>об окончании </a:t>
            </a:r>
            <a:r>
              <a:rPr lang="ru-RU" sz="1900" dirty="0" err="1" smtClean="0"/>
              <a:t>Гончаровской</a:t>
            </a:r>
            <a:r>
              <a:rPr lang="ru-RU" sz="1900" dirty="0" smtClean="0"/>
              <a:t> средней общеобразовательной школы </a:t>
            </a:r>
          </a:p>
          <a:p>
            <a:pPr>
              <a:buNone/>
            </a:pPr>
            <a:endParaRPr lang="ru-RU" sz="1900" dirty="0" smtClean="0"/>
          </a:p>
          <a:p>
            <a:pPr>
              <a:buNone/>
            </a:pPr>
            <a:r>
              <a:rPr lang="ru-RU" sz="1900" dirty="0" smtClean="0"/>
              <a:t> </a:t>
            </a:r>
          </a:p>
          <a:p>
            <a:pPr>
              <a:buNone/>
            </a:pPr>
            <a:r>
              <a:rPr lang="ru-RU" sz="1400" dirty="0" smtClean="0"/>
              <a:t>                    Директор </a:t>
            </a:r>
            <a:r>
              <a:rPr lang="ru-RU" sz="1400" dirty="0" err="1" smtClean="0"/>
              <a:t>школы:__________</a:t>
            </a:r>
            <a:r>
              <a:rPr lang="en-US" sz="1400" dirty="0" smtClean="0"/>
              <a:t> </a:t>
            </a:r>
            <a:r>
              <a:rPr lang="ru-RU" sz="1400" dirty="0" smtClean="0"/>
              <a:t>Шарин В.А.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Arial Black" pitchFamily="34" charset="0"/>
              </a:rPr>
              <a:t>Christmas is …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7290" y="1643050"/>
            <a:ext cx="232885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??????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72132" y="1714488"/>
            <a:ext cx="1970105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</a:rPr>
              <a:t>?????</a:t>
            </a:r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Глеги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3504" y="2714620"/>
            <a:ext cx="3143378" cy="2784489"/>
          </a:xfrm>
        </p:spPr>
      </p:pic>
      <p:pic>
        <p:nvPicPr>
          <p:cNvPr id="7" name="Picture 7" descr="Пряники рождествеск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1000100" y="2768498"/>
            <a:ext cx="3071834" cy="2662256"/>
          </a:xfrm>
          <a:prstGeom prst="snip2DiagRect">
            <a:avLst/>
          </a:prstGeom>
          <a:ln w="5715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596" y="5643554"/>
            <a:ext cx="4143404" cy="121444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Merry Christmas !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6190"/>
            <a:ext cx="8229600" cy="233997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714876" y="274638"/>
            <a:ext cx="3971924" cy="2011354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Merry Christmas !</a:t>
            </a:r>
            <a:endParaRPr lang="ru-RU" sz="4800" b="1" dirty="0">
              <a:solidFill>
                <a:srgbClr val="FFFF00"/>
              </a:solidFill>
            </a:endParaRPr>
          </a:p>
        </p:txBody>
      </p:sp>
      <p:pic>
        <p:nvPicPr>
          <p:cNvPr id="6" name="Письмо Санте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285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6000792" cy="1000132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The letter from Santa Claus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857232"/>
            <a:ext cx="7901014" cy="45720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dirty="0" smtClean="0"/>
              <a:t>Dear ….!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 ….. is coming! 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Have you decorated your Christmas …. already?</a:t>
            </a:r>
            <a:endParaRPr lang="ru-RU" sz="2800" dirty="0" smtClean="0"/>
          </a:p>
          <a:p>
            <a:pPr>
              <a:buNone/>
            </a:pPr>
            <a:r>
              <a:rPr lang="en-US" sz="2800" dirty="0" smtClean="0"/>
              <a:t> I’ve already visited the children in …, Scotland and Wales. 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Arial Rounded MT Bold" pitchFamily="34" charset="0"/>
              </a:rPr>
              <a:t>                        stockings                         trees</a:t>
            </a:r>
          </a:p>
          <a:p>
            <a:pPr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Arial Rounded MT Bold" pitchFamily="34" charset="0"/>
              </a:rPr>
              <a:t>Finland                            Christmas                    New Year</a:t>
            </a:r>
          </a:p>
          <a:p>
            <a:pPr>
              <a:buNone/>
            </a:pPr>
            <a:endParaRPr lang="en-US" sz="2400" i="1" dirty="0" smtClean="0">
              <a:solidFill>
                <a:srgbClr val="0070C0"/>
              </a:solidFill>
              <a:latin typeface="Arial Rounded MT Bold" pitchFamily="34" charset="0"/>
            </a:endParaRPr>
          </a:p>
          <a:p>
            <a:pPr>
              <a:buNone/>
            </a:pPr>
            <a:r>
              <a:rPr lang="en-US" sz="2400" i="1" dirty="0" smtClean="0">
                <a:solidFill>
                  <a:srgbClr val="0070C0"/>
                </a:solidFill>
                <a:latin typeface="Arial Rounded MT Bold" pitchFamily="34" charset="0"/>
              </a:rPr>
              <a:t>England            friends            guests</a:t>
            </a:r>
            <a:endParaRPr lang="ru-RU" sz="2400" i="1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Санта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744" y="4572008"/>
            <a:ext cx="2677659" cy="1967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143000"/>
          </a:xfrm>
        </p:spPr>
        <p:txBody>
          <a:bodyPr>
            <a:normAutofit fontScale="90000"/>
          </a:bodyPr>
          <a:lstStyle/>
          <a:p>
            <a:r>
              <a:rPr lang="en-US" u="sng" dirty="0" smtClean="0">
                <a:solidFill>
                  <a:srgbClr val="0070C0"/>
                </a:solidFill>
              </a:rPr>
              <a:t>The letter from Santa Claus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3600" b="1" dirty="0" smtClean="0"/>
              <a:t>Are you good children?</a:t>
            </a:r>
          </a:p>
          <a:p>
            <a:pPr algn="ctr">
              <a:buNone/>
            </a:pPr>
            <a:r>
              <a:rPr lang="en-US" sz="3600" b="1" dirty="0" smtClean="0"/>
              <a:t> Are you good students? </a:t>
            </a:r>
            <a:endParaRPr lang="ru-RU" sz="3600" b="1" dirty="0" smtClean="0"/>
          </a:p>
          <a:p>
            <a:pPr algn="ctr">
              <a:buNone/>
            </a:pPr>
            <a:r>
              <a:rPr lang="en-US" sz="3600" b="1" dirty="0" smtClean="0"/>
              <a:t>Wait for me and I’ll come anyway!</a:t>
            </a:r>
            <a:endParaRPr lang="ru-RU" sz="3600" b="1" dirty="0" smtClean="0"/>
          </a:p>
          <a:p>
            <a:pPr algn="ctr">
              <a:buNone/>
            </a:pPr>
            <a:r>
              <a:rPr lang="en-US" sz="3600" b="1" dirty="0" smtClean="0"/>
              <a:t>I have prepared  nice presents for you</a:t>
            </a:r>
            <a:r>
              <a:rPr lang="ru-RU" sz="3600" b="1" dirty="0" smtClean="0"/>
              <a:t>.</a:t>
            </a:r>
          </a:p>
          <a:p>
            <a:pPr algn="ctr">
              <a:buNone/>
            </a:pPr>
            <a:r>
              <a:rPr lang="en-US" sz="3600" b="1" dirty="0" smtClean="0"/>
              <a:t>Bye-Bye!!!</a:t>
            </a:r>
            <a:endParaRPr lang="ru-RU" sz="3600" b="1" dirty="0" smtClean="0"/>
          </a:p>
          <a:p>
            <a:endParaRPr lang="ru-RU" dirty="0"/>
          </a:p>
        </p:txBody>
      </p:sp>
      <p:pic>
        <p:nvPicPr>
          <p:cNvPr id="8" name="Рисунок 7" descr="Санта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9" y="214290"/>
            <a:ext cx="2000264" cy="1469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85918" y="500042"/>
            <a:ext cx="5715040" cy="1143000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7030A0"/>
                </a:solidFill>
                <a:latin typeface="Arial Black" pitchFamily="34" charset="0"/>
              </a:rPr>
              <a:t>Christmas is …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3643338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 </a:t>
            </a:r>
            <a:r>
              <a:rPr lang="en-US" sz="2800" dirty="0" smtClean="0"/>
              <a:t>_ _ _ _ _ _ _ _ </a:t>
            </a:r>
            <a:r>
              <a:rPr lang="en-US" sz="2800" dirty="0" smtClean="0">
                <a:solidFill>
                  <a:srgbClr val="FF0000"/>
                </a:solidFill>
              </a:rPr>
              <a:t> T </a:t>
            </a:r>
            <a:r>
              <a:rPr lang="en-US" sz="2800" dirty="0" smtClean="0"/>
              <a:t>_ _ _ </a:t>
            </a:r>
            <a:endParaRPr lang="ru-RU" sz="2800" dirty="0"/>
          </a:p>
        </p:txBody>
      </p:sp>
      <p:pic>
        <p:nvPicPr>
          <p:cNvPr id="7" name="Picture 18" descr="Елка -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48544" y="2636044"/>
            <a:ext cx="2857500" cy="3028950"/>
          </a:xfrm>
          <a:prstGeom prst="snipRound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5572132" y="1500174"/>
            <a:ext cx="2713057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 _ _ _ _ _ _</a:t>
            </a:r>
            <a:endParaRPr lang="ru-RU" sz="2800" dirty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Documents and Settings\Администратор\Мои документы\Мои рисунки\Праздники\Свеч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714620"/>
            <a:ext cx="4090982" cy="306823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2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C00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00B050"/>
                </a:solidFill>
                <a:latin typeface="Arial Black" pitchFamily="34" charset="0"/>
              </a:rPr>
              <a:t>Christmas is …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00100" y="1428736"/>
            <a:ext cx="2686040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S</a:t>
            </a:r>
            <a:r>
              <a:rPr lang="en-US" sz="2800" dirty="0" smtClean="0"/>
              <a:t>_ _ _ _ </a:t>
            </a:r>
            <a:r>
              <a:rPr lang="en-US" sz="2800" dirty="0" smtClean="0">
                <a:solidFill>
                  <a:srgbClr val="FF0000"/>
                </a:solidFill>
              </a:rPr>
              <a:t>C</a:t>
            </a:r>
            <a:r>
              <a:rPr lang="en-US" sz="2800" dirty="0" smtClean="0"/>
              <a:t> _ _ _ _</a:t>
            </a:r>
            <a:endParaRPr lang="ru-RU" sz="2800" dirty="0"/>
          </a:p>
        </p:txBody>
      </p:sp>
      <p:pic>
        <p:nvPicPr>
          <p:cNvPr id="9" name="Содержимое 8" descr="Санта и олень.gif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1472" y="2571744"/>
            <a:ext cx="3550428" cy="2947772"/>
          </a:xfrm>
          <a:prstGeom prst="snip2Diag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429256" y="1428736"/>
            <a:ext cx="2355867" cy="639762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</a:t>
            </a:r>
            <a:r>
              <a:rPr lang="en-US" sz="2800" dirty="0" smtClean="0"/>
              <a:t> _ _ _ _ _ _ _</a:t>
            </a:r>
            <a:endParaRPr lang="ru-RU" sz="2800" dirty="0"/>
          </a:p>
        </p:txBody>
      </p:sp>
      <p:pic>
        <p:nvPicPr>
          <p:cNvPr id="10" name="Picture 10" descr="Подарки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/>
          <a:srcRect/>
          <a:stretch>
            <a:fillRect/>
          </a:stretch>
        </p:blipFill>
        <p:spPr bwMode="auto">
          <a:xfrm rot="592384">
            <a:off x="5024969" y="2548463"/>
            <a:ext cx="3359825" cy="3453900"/>
          </a:xfrm>
          <a:prstGeom prst="round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Christmas is …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500174"/>
            <a:ext cx="3400420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 </a:t>
            </a:r>
            <a:r>
              <a:rPr lang="en-US" sz="2800" dirty="0" smtClean="0">
                <a:solidFill>
                  <a:schemeClr val="bg1"/>
                </a:solidFill>
              </a:rPr>
              <a:t>_ _ _  </a:t>
            </a:r>
            <a:r>
              <a:rPr lang="en-US" sz="2800" dirty="0" smtClean="0">
                <a:solidFill>
                  <a:srgbClr val="FF0000"/>
                </a:solidFill>
              </a:rPr>
              <a:t>P </a:t>
            </a:r>
            <a:r>
              <a:rPr lang="en-US" sz="2800" dirty="0" smtClean="0">
                <a:solidFill>
                  <a:srgbClr val="FFFFFF"/>
                </a:solidFill>
              </a:rPr>
              <a:t>_ _ _ _ _</a:t>
            </a:r>
            <a:endParaRPr lang="ru-RU" sz="2800" dirty="0">
              <a:solidFill>
                <a:srgbClr val="FFFF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14811" y="1535113"/>
            <a:ext cx="4471990" cy="6397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 </a:t>
            </a:r>
            <a:r>
              <a:rPr lang="en-US" dirty="0" smtClean="0">
                <a:solidFill>
                  <a:schemeClr val="bg1"/>
                </a:solidFill>
              </a:rPr>
              <a:t>_ _ _ _ _ _ _ _  </a:t>
            </a:r>
            <a:r>
              <a:rPr lang="en-US" dirty="0" smtClean="0">
                <a:solidFill>
                  <a:srgbClr val="FF0000"/>
                </a:solidFill>
              </a:rPr>
              <a:t>S </a:t>
            </a:r>
            <a:r>
              <a:rPr lang="en-US" dirty="0" smtClean="0">
                <a:solidFill>
                  <a:schemeClr val="bg1"/>
                </a:solidFill>
              </a:rPr>
              <a:t>_ _ _ _ _ _ _ _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Содержимое 7" descr="Носки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822507"/>
            <a:ext cx="4041775" cy="2656024"/>
          </a:xfrm>
          <a:prstGeom prst="round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7" name="Picture 7" descr="j03097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857225" y="2496408"/>
            <a:ext cx="3000396" cy="3595516"/>
          </a:xfrm>
          <a:prstGeom prst="round2SameRect">
            <a:avLst/>
          </a:prstGeom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Arial Black" pitchFamily="34" charset="0"/>
              </a:rPr>
              <a:t>Christmas is …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 </a:t>
            </a:r>
            <a:r>
              <a:rPr lang="en-US" sz="2800" dirty="0" smtClean="0"/>
              <a:t>_ _ _ _ _ _ _ _  </a:t>
            </a:r>
            <a:r>
              <a:rPr lang="en-US" sz="2800" dirty="0" smtClean="0">
                <a:solidFill>
                  <a:srgbClr val="FF0000"/>
                </a:solidFill>
              </a:rPr>
              <a:t>T </a:t>
            </a:r>
            <a:r>
              <a:rPr lang="en-US" sz="2800" dirty="0" smtClean="0"/>
              <a:t>_ _ _ _</a:t>
            </a:r>
            <a:endParaRPr lang="ru-RU" sz="2800" dirty="0"/>
          </a:p>
        </p:txBody>
      </p:sp>
      <p:pic>
        <p:nvPicPr>
          <p:cNvPr id="7" name="Содержимое 6" descr="Застолье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662" y="2857496"/>
            <a:ext cx="3140710" cy="2909289"/>
          </a:xfrm>
          <a:prstGeom prst="round1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6380" y="1571612"/>
            <a:ext cx="2714644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</a:t>
            </a:r>
            <a:r>
              <a:rPr lang="en-US" sz="2800" dirty="0" smtClean="0"/>
              <a:t> _ _ _ _ _</a:t>
            </a:r>
            <a:endParaRPr lang="ru-RU" sz="2800" dirty="0"/>
          </a:p>
        </p:txBody>
      </p:sp>
      <p:pic>
        <p:nvPicPr>
          <p:cNvPr id="8" name="Содержимое 7" descr="1211203451_foodall49_1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643438" y="2857496"/>
            <a:ext cx="3821132" cy="2865849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Christmas is 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714488"/>
            <a:ext cx="2543164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P</a:t>
            </a:r>
            <a:r>
              <a:rPr lang="en-US" sz="2800" dirty="0" smtClean="0"/>
              <a:t> _ _ _ _ _ _</a:t>
            </a:r>
            <a:endParaRPr lang="ru-RU" sz="2800" dirty="0"/>
          </a:p>
        </p:txBody>
      </p:sp>
      <p:pic>
        <p:nvPicPr>
          <p:cNvPr id="7" name="Содержимое 6" descr="Рождественский пуддинг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00100" y="2814914"/>
            <a:ext cx="2569394" cy="2778530"/>
          </a:xfrm>
          <a:prstGeom prst="round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256" y="1714488"/>
            <a:ext cx="1928826" cy="6397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S</a:t>
            </a:r>
            <a:r>
              <a:rPr lang="en-US" sz="2800" dirty="0" smtClean="0"/>
              <a:t> _ _ _ _ _</a:t>
            </a:r>
            <a:endParaRPr lang="ru-RU" sz="2800" dirty="0"/>
          </a:p>
        </p:txBody>
      </p:sp>
      <p:pic>
        <p:nvPicPr>
          <p:cNvPr id="8" name="Содержимое 7" descr="Сладости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6" y="2808649"/>
            <a:ext cx="3731534" cy="2763491"/>
          </a:xfrm>
          <a:prstGeom prst="snip2DiagRect">
            <a:avLst/>
          </a:prstGeom>
          <a:ln w="38100"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202</Words>
  <Application>Microsoft Office PowerPoint</Application>
  <PresentationFormat>Экран (4:3)</PresentationFormat>
  <Paragraphs>48</Paragraphs>
  <Slides>17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Тема Office</vt:lpstr>
      <vt:lpstr>Пакет</vt:lpstr>
      <vt:lpstr>Merry Christmas !</vt:lpstr>
      <vt:lpstr>Merry Christmas !</vt:lpstr>
      <vt:lpstr>The letter from Santa Claus </vt:lpstr>
      <vt:lpstr>The letter from Santa Claus</vt:lpstr>
      <vt:lpstr> Christmas is …</vt:lpstr>
      <vt:lpstr> Christmas is …</vt:lpstr>
      <vt:lpstr> Christmas is …</vt:lpstr>
      <vt:lpstr> Christmas is …</vt:lpstr>
      <vt:lpstr>Christmas is …</vt:lpstr>
      <vt:lpstr>Merry Christmas !</vt:lpstr>
      <vt:lpstr>Fortune - telling</vt:lpstr>
      <vt:lpstr>Fortune - telling</vt:lpstr>
      <vt:lpstr>Fortune - telling</vt:lpstr>
      <vt:lpstr>Fortune - telling</vt:lpstr>
      <vt:lpstr>Fortune - telling</vt:lpstr>
      <vt:lpstr> Christmas is …</vt:lpstr>
      <vt:lpstr>Merry Christmas !</vt:lpstr>
    </vt:vector>
  </TitlesOfParts>
  <Company>Компьютеры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Merry Christmas !</dc:title>
  <dc:creator>Илья</dc:creator>
  <cp:lastModifiedBy>Илья</cp:lastModifiedBy>
  <cp:revision>88</cp:revision>
  <dcterms:created xsi:type="dcterms:W3CDTF">2008-12-09T09:14:56Z</dcterms:created>
  <dcterms:modified xsi:type="dcterms:W3CDTF">2008-12-26T09:57:32Z</dcterms:modified>
</cp:coreProperties>
</file>