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2" r:id="rId6"/>
    <p:sldId id="260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874D2-BAF2-4121-852B-013521364038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4135D-6BC7-449E-ABE3-FBB92A3A4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960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4135D-6BC7-449E-ABE3-FBB92A3A46E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2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540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30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2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35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92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8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85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94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992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97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C4D65-4346-4BAF-B023-4E9623A2C2B3}" type="datetimeFigureOut">
              <a:rPr lang="ru-RU" smtClean="0"/>
              <a:t>25.04.2015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527B6-6D31-45B8-96D4-D78C5FAC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222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3933056"/>
            <a:ext cx="5626968" cy="219310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«Лучше один раз увидеть, чем 100 раз услышать!» - народная поговорка.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«Глаза  - зеркало души!»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В.Гюго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«Посмотри мне в глаза…» – просим мы, чтобы увидеть правду или ложь.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Береги как зеница око!» - говорим мы о самом дорогом.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535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сетчатки</a:t>
            </a:r>
            <a:endParaRPr lang="ru-RU" dirty="0"/>
          </a:p>
        </p:txBody>
      </p:sp>
      <p:pic>
        <p:nvPicPr>
          <p:cNvPr id="4098" name="Picture 2" descr="C:\Documents and Settings\Admin\Рабочий стол\ббб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58177"/>
            <a:ext cx="1882552" cy="100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267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31224" cy="128374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Изображение на сетчатке и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зрительный образ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60849"/>
            <a:ext cx="3008313" cy="28803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затылочной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доле коры полушарий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собирается вся информация, расшифровывается и обрабатывается. </a:t>
            </a:r>
          </a:p>
        </p:txBody>
      </p:sp>
      <p:pic>
        <p:nvPicPr>
          <p:cNvPr id="5122" name="Picture 2" descr="C:\Documents and Settings\Admin\Рабочий стол\ааааа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813071"/>
            <a:ext cx="1475656" cy="99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889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5"/>
            <a:ext cx="7772400" cy="32677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hbceyj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15778"/>
            <a:ext cx="1243573" cy="81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Admin\Рабочий стол\мозг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1005522"/>
            <a:ext cx="1152129" cy="100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5253193"/>
            <a:ext cx="792089" cy="62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4730008"/>
            <a:ext cx="1296145" cy="896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811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147248" cy="43204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 урока: 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Зрительный анализатор».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284984"/>
            <a:ext cx="3008313" cy="284117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15712"/>
            <a:ext cx="1296144" cy="125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5420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110253"/>
            <a:ext cx="1889500" cy="141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935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Глазное яблоко человека имеет почти сферическую форму, около 2 см в диаметре, массой 6-8 граммов.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973498"/>
            <a:ext cx="2810257" cy="2152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043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Положение  глазного яблока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 черепе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Admin\Рабочий стол\hvvvjh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23965"/>
            <a:ext cx="2890664" cy="156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107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63272" cy="165618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Вспомогательный аппарат  органа зрения: брови, веки, ресницы, слезная железа, глазодвигательные мышцы, нервы, кровеносные сосуды.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988840"/>
            <a:ext cx="3008313" cy="4137323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1.- слёзная железа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–слёзное мясцо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3, 4 – слёзные канальцы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5.- слёзный мешок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6.- носослёзный проток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 –носовая раковина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 СЛЁЗНОЙ ЖИДКОСТИ: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99% - вода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1% - соли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аааа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017706"/>
            <a:ext cx="1295325" cy="1003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44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Мышц глаза 6 : 4 прямые и 2 косые. Они поворачивают глаз вправо, влево, вращают их.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вввввв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418" y="4653136"/>
            <a:ext cx="1288811" cy="94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89240"/>
            <a:ext cx="1080443" cy="1080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752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глазного яблока</a:t>
            </a:r>
            <a:endParaRPr lang="ru-RU" dirty="0"/>
          </a:p>
        </p:txBody>
      </p:sp>
      <p:pic>
        <p:nvPicPr>
          <p:cNvPr id="3074" name="Picture 2" descr="C:\Documents and Settings\Admin\Рабочий стол\аа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51766"/>
            <a:ext cx="2098576" cy="122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6309320"/>
            <a:ext cx="1296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радужка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99792" y="6309320"/>
            <a:ext cx="2808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Сосудистая оболочка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03646" y="1988840"/>
            <a:ext cx="270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(Белочная оболочка)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48293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196</Words>
  <Application>Microsoft Office PowerPoint</Application>
  <PresentationFormat>Экран (4:3)</PresentationFormat>
  <Paragraphs>28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Тема урока: «Зрительный анализатор».</vt:lpstr>
      <vt:lpstr>Презентация PowerPoint</vt:lpstr>
      <vt:lpstr>Глазное яблоко человека имеет почти сферическую форму, около 2 см в диаметре, массой 6-8 граммов.</vt:lpstr>
      <vt:lpstr>Положение  глазного яблока в черепе</vt:lpstr>
      <vt:lpstr>Вспомогательный аппарат  органа зрения: брови, веки, ресницы, слезная железа, глазодвигательные мышцы, нервы, кровеносные сосуды.</vt:lpstr>
      <vt:lpstr>Мышц глаза 6 : 4 прямые и 2 косые. Они поворачивают глаз вправо, влево, вращают их.</vt:lpstr>
      <vt:lpstr>Строение глазного яблока</vt:lpstr>
      <vt:lpstr>Строение сетчатки</vt:lpstr>
      <vt:lpstr>Изображение на сетчатке и  зрительный образ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2015-04-01T13:01:57Z</dcterms:created>
  <dcterms:modified xsi:type="dcterms:W3CDTF">2015-04-24T13:07:01Z</dcterms:modified>
</cp:coreProperties>
</file>