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27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Г. Цыферов «Зелёный заяц»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293096"/>
            <a:ext cx="6003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 : </a:t>
            </a:r>
            <a:r>
              <a:rPr lang="ru-RU" sz="3200" dirty="0" err="1" smtClean="0"/>
              <a:t>Туменова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Айгуль</a:t>
            </a:r>
            <a:r>
              <a:rPr lang="ru-RU" sz="3200" dirty="0" smtClean="0"/>
              <a:t> </a:t>
            </a:r>
            <a:r>
              <a:rPr lang="ru-RU" sz="3200" dirty="0" err="1" smtClean="0"/>
              <a:t>Мураткалиевна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Цыферов Геннадий Михайлович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 марта 1930, Свердловск — 5 декабря 1972, Москва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34818" name="Picture 2" descr="Геннадий Цыферов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312368" cy="463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 писателя разводил парки и был директором Треста озеленения РСФСР, мать работала бухгалтером. В 1956 году окончил Московский областной педагогический институт им. Крупской и три года проработал воспитателем-педагогом в интернате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это время он начал писать сказки миниатюры и послал их на отзыв К.И. Чуковскому. Корней Иванович дал одобрительный ответ и посоветовал серьезно заняться литературой, так уже в нескольких этих маленьких вещах был виден талант начинающего детского писателя.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uznaiki.ru/catalog/skazki/images/bolshaya-kniga-skazok-tsif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796" y="2924944"/>
            <a:ext cx="2995558" cy="3384376"/>
          </a:xfrm>
          <a:prstGeom prst="rect">
            <a:avLst/>
          </a:prstGeom>
          <a:noFill/>
        </p:spPr>
      </p:pic>
      <p:pic>
        <p:nvPicPr>
          <p:cNvPr id="33796" name="Picture 4" descr="http://img1.labirint.ru/books/151728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72916"/>
            <a:ext cx="2016224" cy="3780420"/>
          </a:xfrm>
          <a:prstGeom prst="rect">
            <a:avLst/>
          </a:prstGeom>
          <a:noFill/>
        </p:spPr>
      </p:pic>
      <p:pic>
        <p:nvPicPr>
          <p:cNvPr id="33798" name="Picture 6" descr="http://img1.labirint.ru/books/313320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40" y="2996952"/>
            <a:ext cx="218988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Книги Цыферова выходили за рубежом и пользовались популярностью: в Чехии - «Дневник медвежонка», «Как лягушки чай пили», «Весна будет всегда», в Болгарии - «Сказки старинного города», в Венгрии - «Хочу быть большим», «Жил на свете слоненок», в Японии - «Про чудака лягушонка», «Дрессировщик», «Туфельки принцессы», «Серьезны рассказы плюшевого мишки», в Германии - «История про поросенка».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s012.radikal.ru/i320/1409/dd/0c4197798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44785"/>
            <a:ext cx="7992888" cy="331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onderfulworldhd.com/data/media/1/Nature_(33)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лягушки на тра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288" y="1124744"/>
            <a:ext cx="634518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ll-about-russia.ru/nature/animal/hare_b/har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54790"/>
            <a:ext cx="6693459" cy="5022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304/124963572.8/0_7f1db_791e111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9678"/>
            <a:ext cx="7560840" cy="590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">
      <a:dk1>
        <a:srgbClr val="9BBB59"/>
      </a:dk1>
      <a:lt1>
        <a:sysClr val="window" lastClr="FFFFFF"/>
      </a:lt1>
      <a:dk2>
        <a:srgbClr val="9BBB59"/>
      </a:dk2>
      <a:lt2>
        <a:srgbClr val="EEECE1"/>
      </a:lt2>
      <a:accent1>
        <a:srgbClr val="9BBB59"/>
      </a:accent1>
      <a:accent2>
        <a:srgbClr val="9BBB59"/>
      </a:accent2>
      <a:accent3>
        <a:srgbClr val="C3D69B"/>
      </a:accent3>
      <a:accent4>
        <a:srgbClr val="8064A2"/>
      </a:accent4>
      <a:accent5>
        <a:srgbClr val="9BBB59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</dc:creator>
  <cp:lastModifiedBy>win</cp:lastModifiedBy>
  <cp:revision>1</cp:revision>
  <dcterms:created xsi:type="dcterms:W3CDTF">2015-03-31T18:48:13Z</dcterms:created>
  <dcterms:modified xsi:type="dcterms:W3CDTF">2015-03-31T18:53:09Z</dcterms:modified>
</cp:coreProperties>
</file>