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68" r:id="rId4"/>
    <p:sldId id="264" r:id="rId5"/>
    <p:sldId id="261" r:id="rId6"/>
    <p:sldId id="267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9799-23F0-4942-BA07-D728F80D829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AA50-232F-4A75-8AFA-FB86D7C2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8BA-5D38-4C40-9FE2-69EC7EFA046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D05A-B8F5-4639-98FF-4C5C4E1E0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4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/>
            <a:endParaRPr smtClean="0">
              <a:latin typeface="Times New Roman" pitchFamily="18" charset="0"/>
              <a:ea typeface="SimSu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601382-8034-4DC7-9846-DDA435C1B07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CB6977-AA58-4F35-AF1B-61B0E6F6B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1%80%D0%BE%D0%B4%D0%B0-%D0%B3%D0%B5%D1%80%D0%BE%D0%B8" TargetMode="External"/><Relationship Id="rId13" Type="http://schemas.openxmlformats.org/officeDocument/2006/relationships/hyperlink" Target="http://ru.wikipedia.org/wiki/%D0%9D%D0%B0%D1%81%D0%B5%D0%BB%D0%B5%D0%BD%D0%B8%D0%B5_%D0%A1%D0%B0%D0%BD%D0%BA%D1%82-%D0%9F%D0%B5%D1%82%D0%B5%D1%80%D0%B1%D1%83%D1%80%D0%B3%D0%B0" TargetMode="External"/><Relationship Id="rId18" Type="http://schemas.openxmlformats.org/officeDocument/2006/relationships/hyperlink" Target="http://ru.wikipedia.org/wiki/%D0%A0%D0%BE%D1%81%D1%81%D0%B8%D0%B9%D1%81%D0%BA%D0%B0%D1%8F_%D0%BD%D0%B0%D1%86%D0%B8%D0%BE%D0%BD%D0%B0%D0%BB%D1%8C%D0%BD%D0%B0%D1%8F_%D0%B1%D0%B8%D0%B1%D0%BB%D0%B8%D0%BE%D1%82%D0%B5%D0%BA%D0%B0" TargetMode="External"/><Relationship Id="rId3" Type="http://schemas.openxmlformats.org/officeDocument/2006/relationships/hyperlink" Target="http://ru.wikipedia.org/wiki/%D0%A1%D0%B0%D0%BD%D0%BA%D1%82-%D0%9F%D0%B5%D1%82%D0%B5%D1%80%D0%B1%D1%83%D1%80%D0%B3" TargetMode="External"/><Relationship Id="rId21" Type="http://schemas.openxmlformats.org/officeDocument/2006/relationships/hyperlink" Target="http://ru.wikipedia.org/wiki/%D0%98%D1%81%D0%B0%D0%B0%D0%BA%D0%B8%D0%B5%D0%B2%D1%81%D0%BA%D0%B8%D0%B9_%D1%81%D0%BE%D0%B1%D0%BE%D1%80" TargetMode="External"/><Relationship Id="rId7" Type="http://schemas.openxmlformats.org/officeDocument/2006/relationships/hyperlink" Target="http://ru.wikipedia.org/wiki/%D0%91%D0%BB%D0%BE%D0%BA%D0%B0%D0%B4%D0%B0_%D0%9B%D0%B5%D0%BD%D0%B8%D0%BD%D0%B3%D1%80%D0%B0%D0%B4%D0%B0" TargetMode="External"/><Relationship Id="rId12" Type="http://schemas.openxmlformats.org/officeDocument/2006/relationships/hyperlink" Target="http://ru.wikipedia.org/wiki/%D0%9B%D0%BE%D0%BC%D0%BE%D0%BD%D0%BE%D1%81%D0%BE%D0%B2_(%D0%B3%D0%BE%D1%80%D0%BE%D0%B4)" TargetMode="External"/><Relationship Id="rId17" Type="http://schemas.openxmlformats.org/officeDocument/2006/relationships/hyperlink" Target="http://ru.wikipedia.org/wiki/%D0%9C%D0%B0%D1%80%D0%B8%D0%B8%D0%BD%D1%81%D0%BA%D0%B8%D0%B9_%D1%82%D0%B5%D0%B0%D1%82%D1%80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ru.wikipedia.org/wiki/%D0%93%D0%BE%D1%81%D1%83%D0%B4%D0%B0%D1%80%D1%81%D1%82%D0%B2%D0%B5%D0%BD%D0%BD%D1%8B%D0%B9_%D0%AD%D1%80%D0%BC%D0%B8%D1%82%D0%B0%D0%B6" TargetMode="External"/><Relationship Id="rId20" Type="http://schemas.openxmlformats.org/officeDocument/2006/relationships/hyperlink" Target="http://ru.wikipedia.org/wiki/%D0%9F%D0%B5%D1%82%D1%80%D0%BE%D0%BF%D0%B0%D0%B2%D0%BB%D0%BE%D0%B2%D1%81%D0%BA%D0%B0%D1%8F_%D0%BA%D1%80%D0%B5%D0%BF%D0%BE%D1%81%D1%82%D1%8C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1" Type="http://schemas.openxmlformats.org/officeDocument/2006/relationships/hyperlink" Target="http://ru.wikipedia.org/wiki/%D0%9A%D0%BE%D0%BB%D0%BF%D0%B8%D0%BD%D0%BE" TargetMode="External"/><Relationship Id="rId24" Type="http://schemas.openxmlformats.org/officeDocument/2006/relationships/image" Target="../media/image13.emf"/><Relationship Id="rId5" Type="http://schemas.openxmlformats.org/officeDocument/2006/relationships/hyperlink" Target="http://ru.wikipedia.org/wiki/1703_%D0%B3%D0%BE%D0%B4" TargetMode="External"/><Relationship Id="rId15" Type="http://schemas.openxmlformats.org/officeDocument/2006/relationships/hyperlink" Target="http://ru.wikipedia.org/wiki/%D0%A1%D0%BF%D0%B8%D1%81%D0%BE%D0%BA_%D0%BE%D0%B1%D1%8A%D0%B5%D0%BA%D1%82%D0%BE%D0%B2_%D0%92%D1%81%D0%B5%D0%BC%D0%B8%D1%80%D0%BD%D0%BE%D0%B3%D0%BE_%D0%BD%D0%B0%D1%81%D0%BB%D0%B5%D0%B4%D0%B8%D1%8F_%D0%AE%D0%9D%D0%95%D0%A1%D0%9A%D0%9E_%D0%B2_%D0%A0%D0%BE%D1%81%D1%81%D0%B8%D0%B8" TargetMode="External"/><Relationship Id="rId23" Type="http://schemas.openxmlformats.org/officeDocument/2006/relationships/oleObject" Target="../embeddings/oleObject1.bin"/><Relationship Id="rId10" Type="http://schemas.openxmlformats.org/officeDocument/2006/relationships/hyperlink" Target="http://ru.wikipedia.org/wiki/%D0%9A%D1%80%D0%BE%D0%BD%D1%88%D1%82%D0%B0%D0%B4%D1%82" TargetMode="External"/><Relationship Id="rId19" Type="http://schemas.openxmlformats.org/officeDocument/2006/relationships/hyperlink" Target="http://ru.wikipedia.org/wiki/%D0%93%D0%BE%D1%81%D1%83%D0%B4%D0%B0%D1%80%D1%81%D1%82%D0%B2%D0%B5%D0%BD%D0%BD%D1%8B%D0%B9_%D0%A0%D1%83%D1%81%D1%81%D0%BA%D0%B8%D0%B9_%D0%BC%D1%83%D0%B7%D0%B5%D0%B9" TargetMode="External"/><Relationship Id="rId4" Type="http://schemas.openxmlformats.org/officeDocument/2006/relationships/hyperlink" Target="http://ru.wikipedia.org/wiki/27_%D0%BC%D0%B0%D1%8F" TargetMode="External"/><Relationship Id="rId9" Type="http://schemas.openxmlformats.org/officeDocument/2006/relationships/hyperlink" Target="http://ru.wikipedia.org/wiki/%D0%93%D0%BE%D1%80%D0%BE%D0%B4_%D0%B2%D0%BE%D0%B8%D0%BD%D1%81%D0%BA%D0%BE%D0%B9_%D1%81%D0%BB%D0%B0%D0%B2%D1%8B" TargetMode="External"/><Relationship Id="rId14" Type="http://schemas.openxmlformats.org/officeDocument/2006/relationships/hyperlink" Target="http://ru.wikipedia.org/wiki/%D0%98%D1%81%D1%82%D0%BE%D1%80%D0%B8%D1%87%D0%B5%D1%81%D0%BA%D0%B8%D0%B9_%D1%86%D0%B5%D0%BD%D1%82%D1%80_%D0%A1%D0%B0%D0%BD%D0%BA%D1%82-%D0%9F%D0%B5%D1%82%D0%B5%D1%80%D0%B1%D1%83%D1%80%D0%B3%D0%B0_%D0%B8_%D1%81%D0%B2%D1%8F%D0%B7%D0%B0%D0%BD%D0%BD%D1%8B%D0%B5_%D1%81_%D0%BD%D0%B8%D0%BC_%D0%BA%D0%BE%D0%BC%D0%BF%D0%BB%D0%B5%D0%BA%D1%81%D1%8B_%D0%BF%D0%B0%D0%BC%D1%8F%D1%82%D0%BD%D0%B8%D0%BA%D0%BE%D0%B2" TargetMode="External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0%B3%D0%BB%D0%B8%D0%BD%D0%BD%D0%B0%D1%8F" TargetMode="External"/><Relationship Id="rId13" Type="http://schemas.openxmlformats.org/officeDocument/2006/relationships/hyperlink" Target="http://ru.wikipedia.org/wiki/%D0%A0%D0%BE%D1%81%D1%81%D0%B8%D1%8F" TargetMode="External"/><Relationship Id="rId18" Type="http://schemas.openxmlformats.org/officeDocument/2006/relationships/hyperlink" Target="http://ru.wikipedia.org/wiki/%D0%A2%D0%B5%D0%B0%D1%82%D1%80%D0%B0%D0%BB%D1%8C%D0%BD%D0%B0%D1%8F_%D0%BF%D0%BB%D0%BE%D1%89%D0%B0%D0%B4%D1%8C_(%D0%9C%D0%BE%D1%81%D0%BA%D0%B2%D0%B0)" TargetMode="External"/><Relationship Id="rId3" Type="http://schemas.openxmlformats.org/officeDocument/2006/relationships/hyperlink" Target="http://ru.wikipedia.org/wiki/%D0%93%D1%83%D0%B1%D0%B5%D1%80%D0%BD%D0%B8%D1%8F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ru.wikipedia.org/wiki/%D0%9F%D0%B5%D1%82%D1%80%D0%BE%D0%B2%D0%BA%D0%B0_(%D1%83%D0%BB%D0%B8%D1%86%D0%B0)" TargetMode="External"/><Relationship Id="rId12" Type="http://schemas.openxmlformats.org/officeDocument/2006/relationships/hyperlink" Target="http://ru.wikipedia.org/wiki/%D0%91%D0%BE%D0%BB%D1%8C%D1%88%D0%BE%D0%B9_%D1%82%D0%B5%D0%B0%D1%82%D1%80" TargetMode="External"/><Relationship Id="rId17" Type="http://schemas.openxmlformats.org/officeDocument/2006/relationships/hyperlink" Target="http://ru.wikipedia.org/wiki/%D0%9C%D0%BE%D1%81%D0%BA%D0%B2%D0%B0" TargetMode="External"/><Relationship Id="rId2" Type="http://schemas.openxmlformats.org/officeDocument/2006/relationships/hyperlink" Target="http://ru.wikipedia.org/wiki/1776_%D0%B3%D0%BE%D0%B4" TargetMode="External"/><Relationship Id="rId16" Type="http://schemas.openxmlformats.org/officeDocument/2006/relationships/hyperlink" Target="http://ru.wikipedia.org/wiki/%D0%91%D0%B0%D0%BB%D0%B5%D1%82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5%D0%BA%D0%B0%D1%82%D0%B5%D1%80%D0%B8%D0%BD%D0%B0_II" TargetMode="External"/><Relationship Id="rId11" Type="http://schemas.openxmlformats.org/officeDocument/2006/relationships/hyperlink" Target="http://ru.wikipedia.org/w/index.php?title=%D0%A0%D0%BE%D0%B7%D0%B1%D0%B5%D1%80%D0%B3,_%D0%A5%D1%80%D0%B8%D1%81%D1%82%D0%B8%D0%B0%D0%BD_%D0%98%D0%B2%D0%B0%D0%BD%D0%BE%D0%B2%D0%B8%D1%87&amp;action=edit&amp;redlink=1" TargetMode="External"/><Relationship Id="rId5" Type="http://schemas.openxmlformats.org/officeDocument/2006/relationships/hyperlink" Target="http://ru.wikipedia.org/w/index.php?title=%D0%A3%D1%80%D1%83%D1%81%D0%BE%D0%B2,_%D0%9F%D1%91%D1%82%D1%80_%D0%92%D0%B0%D1%81%D0%B8%D0%BB%D1%8C%D0%B5%D0%B2%D0%B8%D1%87&amp;action=edit&amp;redlink=1" TargetMode="External"/><Relationship Id="rId15" Type="http://schemas.openxmlformats.org/officeDocument/2006/relationships/hyperlink" Target="http://ru.wikipedia.org/wiki/%D0%9E%D0%BF%D0%B5%D1%80%D0%B0" TargetMode="External"/><Relationship Id="rId10" Type="http://schemas.openxmlformats.org/officeDocument/2006/relationships/hyperlink" Target="http://ru.wikipedia.org/wiki/%D0%9C%D0%B5%D0%B4%D0%BE%D0%BA%D1%81,_%D0%9C%D0%B0%D0%B9%D0%BA%D0%BB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ru.wikipedia.org/wiki/%D0%9F%D1%80%D0%BE%D0%BA%D1%83%D1%80%D0%BE%D1%80" TargetMode="External"/><Relationship Id="rId9" Type="http://schemas.openxmlformats.org/officeDocument/2006/relationships/hyperlink" Target="http://ru.wikipedia.org/wiki/%D0%9F%D0%BE%D0%B6%D0%B0%D1%80" TargetMode="External"/><Relationship Id="rId14" Type="http://schemas.openxmlformats.org/officeDocument/2006/relationships/hyperlink" Target="http://ru.wikipedia.org/wiki/%D0%A2%D0%B5%D0%B0%D1%82%D1%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702" TargetMode="External"/><Relationship Id="rId13" Type="http://schemas.openxmlformats.org/officeDocument/2006/relationships/hyperlink" Target="http://ru.wikipedia.org/wiki/%D0%9D%D0%B0%D0%B1%D0%B5%D1%80%D0%B5%D0%B6%D0%BD%D0%B0%D1%8F_%D0%A1%D0%B5%D0%B2%D0%B5%D1%80%D0%BD%D0%BE%D0%B9_%D0%94%D0%B2%D0%B8%D0%BD%D1%8B" TargetMode="External"/><Relationship Id="rId18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26" Type="http://schemas.openxmlformats.org/officeDocument/2006/relationships/hyperlink" Target="http://ru.wikipedia.org/wiki/%D0%AE%D0%9D%D0%95%D0%A1%D0%9A%D0%9E" TargetMode="External"/><Relationship Id="rId3" Type="http://schemas.openxmlformats.org/officeDocument/2006/relationships/hyperlink" Target="http://ru.wikipedia.org/w/index.php?title=%D0%9F%D0%B5%D1%82%D1%80%D0%BE%D0%B2%D1%81%D0%BA%D0%B8%D0%B9_%D0%BF%D0%B0%D1%80%D0%BA_(%D0%90%D1%80%D1%85%D0%B0%D0%BD%D0%B3%D0%B5%D0%BB%D1%8C%D1%81%D0%BA)&amp;action=edit&amp;redlink=1" TargetMode="External"/><Relationship Id="rId21" Type="http://schemas.openxmlformats.org/officeDocument/2006/relationships/hyperlink" Target="http://ru.wikipedia.org/wiki/1420-%D0%B5" TargetMode="External"/><Relationship Id="rId7" Type="http://schemas.openxmlformats.org/officeDocument/2006/relationships/hyperlink" Target="http://ru.wikipedia.org/wiki/1694" TargetMode="External"/><Relationship Id="rId12" Type="http://schemas.openxmlformats.org/officeDocument/2006/relationships/hyperlink" Target="http://ru.wikipedia.org/wiki/1948_%D0%B3%D0%BE%D0%B4" TargetMode="External"/><Relationship Id="rId17" Type="http://schemas.openxmlformats.org/officeDocument/2006/relationships/hyperlink" Target="http://ru.wikipedia.org/wiki/%D0%9C%D0%BE%D0%BD%D0%B0%D1%81%D1%82%D1%8B%D1%80%D1%8C" TargetMode="External"/><Relationship Id="rId25" Type="http://schemas.openxmlformats.org/officeDocument/2006/relationships/hyperlink" Target="http://ru.wikipedia.org/wiki/%D0%92%D1%81%D0%B5%D0%BC%D0%B8%D1%80%D0%BD%D0%BE%D0%B5_%D0%BD%D0%B0%D1%81%D0%BB%D0%B5%D0%B4%D0%B8%D0%B5" TargetMode="External"/><Relationship Id="rId2" Type="http://schemas.openxmlformats.org/officeDocument/2006/relationships/hyperlink" Target="http://ru.wikipedia.org/wiki/1914_%D0%B3%D0%BE%D0%B4" TargetMode="External"/><Relationship Id="rId16" Type="http://schemas.openxmlformats.org/officeDocument/2006/relationships/hyperlink" Target="http://ru.wikipedia.org/wiki/%D0%A1%D1%82%D0%B0%D0%B2%D1%80%D0%BE%D0%BF%D0%B8%D0%B3%D0%B8%D1%8F" TargetMode="External"/><Relationship Id="rId20" Type="http://schemas.openxmlformats.org/officeDocument/2006/relationships/hyperlink" Target="http://ru.wikipedia.org/wiki/%D0%91%D0%B5%D0%BB%D0%BE%D0%B5_%D0%BC%D0%BE%D1%80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693" TargetMode="External"/><Relationship Id="rId11" Type="http://schemas.openxmlformats.org/officeDocument/2006/relationships/hyperlink" Target="http://ru.wikipedia.org/wiki/1933_%D0%B3%D0%BE%D0%B4" TargetMode="External"/><Relationship Id="rId24" Type="http://schemas.openxmlformats.org/officeDocument/2006/relationships/hyperlink" Target="http://ru.wikipedia.org/wiki/1992_%D0%B3%D0%BE%D0%B4" TargetMode="External"/><Relationship Id="rId5" Type="http://schemas.openxmlformats.org/officeDocument/2006/relationships/hyperlink" Target="http://ru.wikipedia.org/wiki/%D0%90%D1%80%D1%85%D0%B0%D0%BD%D0%B3%D0%B5%D0%BB%D1%8C%D1%81%D0%BA" TargetMode="External"/><Relationship Id="rId15" Type="http://schemas.openxmlformats.org/officeDocument/2006/relationships/image" Target="../media/image19.png"/><Relationship Id="rId23" Type="http://schemas.openxmlformats.org/officeDocument/2006/relationships/hyperlink" Target="http://ru.wikipedia.org/wiki/%D0%A4%D0%B8%D0%BB%D0%B8%D0%BF%D0%BF_%D0%9A%D0%BE%D0%BB%D1%8B%D1%87%D0%B5%D0%B2" TargetMode="External"/><Relationship Id="rId28" Type="http://schemas.openxmlformats.org/officeDocument/2006/relationships/hyperlink" Target="http://ru.wikipedia.org/wiki/%D0%93%D0%BE%D1%81%D1%83%D0%B4%D0%B0%D1%80%D1%81%D1%82%D0%B2%D0%B5%D0%BD%D0%BD%D1%8B%D0%B9_%D1%81%D0%B2%D0%BE%D0%B4_%D0%BE%D1%81%D0%BE%D0%B1%D0%BE_%D1%86%D0%B5%D0%BD%D0%BD%D1%8B%D1%85_%D0%BE%D0%B1%D1%8A%D0%B5%D0%BA%D1%82%D0%BE%D0%B2_%D0%BA%D1%83%D0%BB%D1%8C%D1%82%D1%83%D1%80%D0%BD%D0%BE%D0%B3%D0%BE_%D0%BD%D0%B0%D1%81%D0%BB%D0%B5%D0%B4%D0%B8%D1%8F_%D0%BD%D0%B0%D1%80%D0%BE%D0%B4%D0%BE%D0%B2_%D0%A0%D0%BE%D1%81%D1%81%D0%B8%D0%B9%D1%81%D0%BA%D0%BE%D0%B9_%D0%A4%D0%B5%D0%B4%D0%B5%D1%80%D0%B0%D1%86%D0%B8%D0%B8" TargetMode="External"/><Relationship Id="rId10" Type="http://schemas.openxmlformats.org/officeDocument/2006/relationships/hyperlink" Target="http://ru.wikipedia.org/wiki/1920_%D0%B3%D0%BE%D0%B4" TargetMode="External"/><Relationship Id="rId19" Type="http://schemas.openxmlformats.org/officeDocument/2006/relationships/hyperlink" Target="http://ru.wikipedia.org/wiki/%D0%A1%D0%BE%D0%BB%D0%BE%D0%B2%D0%B5%D1%86%D0%BA%D0%B8%D0%B5_%D0%BE%D1%81%D1%82%D1%80%D0%BE%D0%B2%D0%B0" TargetMode="External"/><Relationship Id="rId4" Type="http://schemas.openxmlformats.org/officeDocument/2006/relationships/hyperlink" Target="http://ru.wikipedia.org/wiki/1903_%D0%B3%D0%BE%D0%B4" TargetMode="External"/><Relationship Id="rId9" Type="http://schemas.openxmlformats.org/officeDocument/2006/relationships/hyperlink" Target="http://ru.wikipedia.org/wiki/1911" TargetMode="External"/><Relationship Id="rId14" Type="http://schemas.openxmlformats.org/officeDocument/2006/relationships/image" Target="../media/image18.png"/><Relationship Id="rId22" Type="http://schemas.openxmlformats.org/officeDocument/2006/relationships/hyperlink" Target="http://ru.wikipedia.org/wiki/1430-%D0%B5" TargetMode="External"/><Relationship Id="rId27" Type="http://schemas.openxmlformats.org/officeDocument/2006/relationships/hyperlink" Target="http://ru.wikipedia.org/wiki/19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71_%D0%B3%D0%BE%D0%B4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ru.wikipedia.org/wiki/%D0%AF%D1%80%D0%BE%D1%81%D0%BB%D0%B0%D0%B2%D0%BB%D1%8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http://ru.wikipedia.org/wiki/%D0%A2%D1%8B%D1%81%D1%8F%D1%87%D0%B0_%D1%80%D1%83%D0%B1%D0%BB%D0%B5%D0%B9" TargetMode="External"/><Relationship Id="rId4" Type="http://schemas.openxmlformats.org/officeDocument/2006/relationships/hyperlink" Target="http://ru.wikipedia.org/wiki/1687_%D0%B3%D0%BE%D0%B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VII_%D0%B2%D0%B5%D0%BA" TargetMode="External"/><Relationship Id="rId13" Type="http://schemas.openxmlformats.org/officeDocument/2006/relationships/hyperlink" Target="http://ru.wikipedia.org/wiki/%D0%9F%D1%80%D0%B8%D0%B0%D0%BC%D1%83%D1%80%D1%81%D0%BA%D0%BE%D0%B5_%D0%B3%D0%B5%D0%BD%D0%B5%D1%80%D0%B0%D0%BB-%D0%B3%D1%83%D0%B1%D0%B5%D1%80%D0%BD%D0%B0%D1%82%D0%BE%D1%80%D1%81%D1%82%D0%B2%D0%BE" TargetMode="External"/><Relationship Id="rId18" Type="http://schemas.openxmlformats.org/officeDocument/2006/relationships/hyperlink" Target="http://ru.wikipedia.org/wiki/1926_%D0%B3%D0%BE%D0%B4" TargetMode="External"/><Relationship Id="rId26" Type="http://schemas.openxmlformats.org/officeDocument/2006/relationships/hyperlink" Target="http://ru.wikipedia.org/wiki/%D0%93%D0%BE%D1%80%D0%BE%D0%B4_%D0%B2%D0%BE%D0%B8%D0%BD%D1%81%D0%BA%D0%BE%D0%B9_%D1%81%D0%BB%D0%B0%D0%B2%D1%8B" TargetMode="External"/><Relationship Id="rId3" Type="http://schemas.openxmlformats.org/officeDocument/2006/relationships/hyperlink" Target="http://ru.wikipedia.org/wiki/%D0%90%D0%BC%D1%83%D1%80_(%D1%80%D0%B5%D0%BA%D0%B0)" TargetMode="External"/><Relationship Id="rId21" Type="http://schemas.openxmlformats.org/officeDocument/2006/relationships/hyperlink" Target="http://ru.wikipedia.org/wiki/2002_%D0%B3%D0%BE%D0%B4" TargetMode="External"/><Relationship Id="rId7" Type="http://schemas.openxmlformats.org/officeDocument/2006/relationships/hyperlink" Target="http://ru.wikipedia.org/wiki/1858_%D0%B3%D0%BE%D0%B4" TargetMode="External"/><Relationship Id="rId12" Type="http://schemas.openxmlformats.org/officeDocument/2006/relationships/hyperlink" Target="http://ru.wikipedia.org/wiki/1884_%D0%B3%D0%BE%D0%B4" TargetMode="External"/><Relationship Id="rId17" Type="http://schemas.openxmlformats.org/officeDocument/2006/relationships/hyperlink" Target="http://ru.wikipedia.org/wiki/%D0%A0%D0%A1%D0%A4%D0%A1%D0%A0" TargetMode="External"/><Relationship Id="rId25" Type="http://schemas.openxmlformats.org/officeDocument/2006/relationships/hyperlink" Target="http://ru.wikipedia.org/wiki/%D0%92%D0%BE%D1%81%D1%82%D0%BE%D1%87%D0%BD%D1%8B%D0%B9_%D0%B2%D0%BE%D0%B5%D0%BD%D0%BD%D1%8B%D0%B9_%D0%BE%D0%BA%D1%80%D1%83%D0%B3" TargetMode="External"/><Relationship Id="rId2" Type="http://schemas.openxmlformats.org/officeDocument/2006/relationships/hyperlink" Target="http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16" Type="http://schemas.openxmlformats.org/officeDocument/2006/relationships/hyperlink" Target="http://ru.wikipedia.org/wiki/%D0%94%D0%B0%D0%BB%D1%8C%D0%BD%D0%B5%D0%B2%D0%BE%D1%81%D1%82%D0%BE%D1%87%D0%BD%D0%B0%D1%8F_%D1%80%D0%B5%D1%81%D0%BF%D1%83%D0%B1%D0%BB%D0%B8%D0%BA%D0%B0" TargetMode="External"/><Relationship Id="rId20" Type="http://schemas.openxmlformats.org/officeDocument/2006/relationships/hyperlink" Target="http://ru.wikipedia.org/wiki/1938" TargetMode="Externa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C%D0%BE%D1%81%D0%BA%D0%B2%D0%B0" TargetMode="External"/><Relationship Id="rId11" Type="http://schemas.openxmlformats.org/officeDocument/2006/relationships/hyperlink" Target="http://ru.wikipedia.org/wiki/%D0%9F%D1%80%D0%B8%D0%BC%D0%BE%D1%80%D1%81%D0%BA%D0%B0%D1%8F_%D0%BE%D0%B1%D0%BB%D0%B0%D1%81%D1%82%D1%8C" TargetMode="External"/><Relationship Id="rId24" Type="http://schemas.openxmlformats.org/officeDocument/2006/relationships/hyperlink" Target="http://ru.wikipedia.org/wiki/%D0%9C%D0%B8%D0%BD%D0%B8%D1%81%D1%82%D0%B5%D1%80%D1%81%D1%82%D0%B2%D0%BE_%D0%BF%D0%BE_%D1%80%D0%B0%D0%B7%D0%B2%D0%B8%D1%82%D0%B8%D1%8E_%D0%94%D0%B0%D0%BB%D1%8C%D0%BD%D0%B5%D0%B3%D0%BE_%D0%92%D0%BE%D1%81%D1%82%D0%BE%D0%BA%D0%B0" TargetMode="External"/><Relationship Id="rId5" Type="http://schemas.openxmlformats.org/officeDocument/2006/relationships/hyperlink" Target="http://ru.wikipedia.org/wiki/%D0%9A%D0%B8%D1%82%D0%B0%D0%B9" TargetMode="External"/><Relationship Id="rId15" Type="http://schemas.openxmlformats.org/officeDocument/2006/relationships/hyperlink" Target="http://ru.wikipedia.org/wiki/1922" TargetMode="External"/><Relationship Id="rId23" Type="http://schemas.openxmlformats.org/officeDocument/2006/relationships/hyperlink" Target="http://ru.wikipedia.org/wiki/%D0%A4%D0%B5%D0%B4%D0%B5%D1%80%D0%B0%D0%BB%D1%8C%D0%BD%D0%BE%D0%B5_%D0%BC%D0%B8%D0%BD%D0%B8%D1%81%D1%82%D0%B5%D1%80%D1%81%D1%82%D0%B2%D0%BE" TargetMode="External"/><Relationship Id="rId28" Type="http://schemas.openxmlformats.org/officeDocument/2006/relationships/hyperlink" Target="http://ru.wikipedia.org/wiki/%D0%92%D0%B8%D0%BA%D0%B8%D0%BF%D0%B5%D0%B4%D0%B8%D1%8F:%D0%97%D0%BD%D0%B0%D1%87%D0%B8%D0%BC%D0%BE%D1%81%D1%82%D1%8C_%D1%84%D0%B0%D0%BA%D1%82%D0%B0" TargetMode="External"/><Relationship Id="rId10" Type="http://schemas.openxmlformats.org/officeDocument/2006/relationships/hyperlink" Target="http://ru.wikipedia.org/wiki/1880_%D0%B3%D0%BE%D0%B4" TargetMode="External"/><Relationship Id="rId19" Type="http://schemas.openxmlformats.org/officeDocument/2006/relationships/hyperlink" Target="http://ru.wikipedia.org/wiki/%D0%94%D0%B0%D0%BB%D1%8C%D0%BD%D0%B5%D0%B2%D0%BE%D1%81%D1%82%D0%BE%D1%87%D0%BD%D1%8B%D0%B9_%D0%BA%D1%80%D0%B0%D0%B9" TargetMode="External"/><Relationship Id="rId4" Type="http://schemas.openxmlformats.org/officeDocument/2006/relationships/hyperlink" Target="http://ru.wikipedia.org/wiki/%D0%A1%D1%80%D0%B5%D0%B4%D0%BD%D0%B5%D0%B0%D0%BC%D1%83%D1%80%D1%81%D0%BA%D0%B0%D1%8F_%D0%BD%D0%B8%D0%B7%D0%BC%D0%B5%D0%BD%D0%BD%D0%BE%D1%81%D1%82%D1%8C" TargetMode="External"/><Relationship Id="rId9" Type="http://schemas.openxmlformats.org/officeDocument/2006/relationships/hyperlink" Target="http://ru.wikipedia.org/wiki/%D0%A5%D0%B0%D0%B1%D0%B0%D1%80%D0%BE%D0%B2,_%D0%95%D1%80%D0%BE%D1%84%D0%B5%D0%B9_%D0%9F%D0%B0%D0%B2%D0%BB%D0%BE%D0%B2%D0%B8%D1%87" TargetMode="External"/><Relationship Id="rId14" Type="http://schemas.openxmlformats.org/officeDocument/2006/relationships/hyperlink" Target="http://ru.wikipedia.org/wiki/1893_%D0%B3%D0%BE%D0%B4" TargetMode="External"/><Relationship Id="rId22" Type="http://schemas.openxmlformats.org/officeDocument/2006/relationships/hyperlink" Target="http://ru.wikipedia.org/wiki/%D0%94%D0%B0%D0%BB%D1%8C%D0%BD%D0%B5%D0%B2%D0%BE%D1%81%D1%82%D0%BE%D1%87%D0%BD%D1%8B%D0%B9_%D1%84%D0%B5%D0%B4%D0%B5%D1%80%D0%B0%D0%BB%D1%8C%D0%BD%D1%8B%D0%B9_%D0%BE%D0%BA%D1%80%D1%83%D0%B3" TargetMode="External"/><Relationship Id="rId27" Type="http://schemas.openxmlformats.org/officeDocument/2006/relationships/hyperlink" Target="http://ru.wikipedia.org/wiki/%D0%92%D0%BB%D0%B0%D0%B4%D0%B8%D0%BC%D0%B8%D1%80_%D0%9F%D1%83%D1%82%D0%B8%D0%BD" TargetMode="External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36718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36838"/>
            <a:ext cx="370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Shap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786313"/>
            <a:ext cx="37385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hap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476250"/>
            <a:ext cx="3708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Shap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2714625"/>
            <a:ext cx="3743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Shap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4797425"/>
            <a:ext cx="38465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5076825" y="2133600"/>
            <a:ext cx="3311525" cy="3667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219700" y="2133600"/>
            <a:ext cx="3097213" cy="466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 hangingPunct="0">
              <a:spcBef>
                <a:spcPts val="1123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18"/>
                <a:ea typeface="Arial Unicode MS" pitchFamily="2"/>
                <a:cs typeface="Tahoma" pitchFamily="2"/>
              </a:rPr>
              <a:t>Архангельск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68313" y="4292600"/>
            <a:ext cx="3598862" cy="3667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68313" y="4292600"/>
            <a:ext cx="3671887" cy="466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 hangingPunct="0">
              <a:spcBef>
                <a:spcPts val="1123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18"/>
                <a:ea typeface="Arial Unicode MS" pitchFamily="2"/>
                <a:cs typeface="Tahoma" pitchFamily="2"/>
              </a:rPr>
              <a:t>Санкт-Петербург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0063" y="6397625"/>
            <a:ext cx="3743325" cy="466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 hangingPunct="0">
              <a:spcBef>
                <a:spcPts val="1123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18"/>
                <a:ea typeface="Arial Unicode MS" pitchFamily="2"/>
                <a:cs typeface="Tahoma" pitchFamily="2"/>
              </a:rPr>
              <a:t>Москва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932363" y="6453188"/>
            <a:ext cx="3816350" cy="466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 hangingPunct="0">
              <a:spcBef>
                <a:spcPts val="1123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18"/>
                <a:ea typeface="Arial Unicode MS" pitchFamily="2"/>
                <a:cs typeface="Tahoma" pitchFamily="2"/>
              </a:rPr>
              <a:t>Хабаровск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932363" y="4292600"/>
            <a:ext cx="3743325" cy="466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 hangingPunct="0">
              <a:spcBef>
                <a:spcPts val="1123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18"/>
                <a:ea typeface="Arial Unicode MS" pitchFamily="2"/>
                <a:cs typeface="Tahoma" pitchFamily="2"/>
              </a:rPr>
              <a:t>Ярославль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1285875" y="207168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Красноярск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4143368" cy="35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0042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33575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Санкт-Петербу́рг</a:t>
            </a:r>
            <a:r>
              <a:rPr lang="ru-RU" sz="2000" baseline="30000" dirty="0" smtClean="0">
                <a:hlinkClick r:id="rId3"/>
              </a:rPr>
              <a:t>[4]</a:t>
            </a:r>
            <a:r>
              <a:rPr lang="ru-RU" sz="2000" dirty="0" smtClean="0"/>
              <a:t> (основан 16 </a:t>
            </a:r>
            <a:r>
              <a:rPr lang="ru-RU" sz="2000" dirty="0" smtClean="0">
                <a:hlinkClick r:id="rId4" tooltip="27 мая"/>
              </a:rPr>
              <a:t>[27] мая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tooltip="1703 год"/>
              </a:rPr>
              <a:t>1703</a:t>
            </a:r>
            <a:r>
              <a:rPr lang="ru-RU" sz="2000" dirty="0" smtClean="0"/>
              <a:t>;  Главное командование Военно-морского флота Во время </a:t>
            </a:r>
            <a:r>
              <a:rPr lang="ru-RU" sz="2000" dirty="0" smtClean="0">
                <a:hlinkClick r:id="rId6" tooltip="Великая Отечественная война"/>
              </a:rPr>
              <a:t>Великой Отечественной войны</a:t>
            </a:r>
            <a:r>
              <a:rPr lang="ru-RU" sz="2000" dirty="0" smtClean="0"/>
              <a:t> 1941—1945 годов город около 900 дней находился в </a:t>
            </a:r>
            <a:r>
              <a:rPr lang="ru-RU" sz="2000" dirty="0" smtClean="0">
                <a:hlinkClick r:id="rId7" tooltip="Блокада Ленинграда"/>
              </a:rPr>
              <a:t>блокаде</a:t>
            </a:r>
            <a:r>
              <a:rPr lang="ru-RU" sz="2000" dirty="0" smtClean="0"/>
              <a:t>, в результате которой более 600 000 человек умерли от голода. Санкт-Петербург носит звание </a:t>
            </a:r>
            <a:r>
              <a:rPr lang="ru-RU" sz="2000" dirty="0" smtClean="0">
                <a:hlinkClick r:id="rId8" tooltip="Города-герои"/>
              </a:rPr>
              <a:t>Город-герой</a:t>
            </a:r>
            <a:r>
              <a:rPr lang="ru-RU" sz="2000" dirty="0" smtClean="0"/>
              <a:t> (с 1965 года). В его составе три «</a:t>
            </a:r>
            <a:r>
              <a:rPr lang="ru-RU" sz="2000" dirty="0" smtClean="0">
                <a:hlinkClick r:id="rId9" tooltip="Город воинской славы"/>
              </a:rPr>
              <a:t>Города воинской славы</a:t>
            </a:r>
            <a:r>
              <a:rPr lang="ru-RU" sz="2000" dirty="0" smtClean="0"/>
              <a:t>»: </a:t>
            </a:r>
            <a:r>
              <a:rPr lang="ru-RU" sz="2000" dirty="0" smtClean="0">
                <a:hlinkClick r:id="rId10" tooltip="Кронштадт"/>
              </a:rPr>
              <a:t>Кронштадт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1" tooltip="Колпино"/>
              </a:rPr>
              <a:t>Колпино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2" tooltip="Ломоносов (город)"/>
              </a:rPr>
              <a:t>Ломоносов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hlinkClick r:id="rId13" tooltip="Население Санкт-Петербурга"/>
              </a:rPr>
              <a:t>Население</a:t>
            </a:r>
            <a:r>
              <a:rPr lang="ru-RU" sz="2000" dirty="0" smtClean="0"/>
              <a:t> — 5 028 313</a:t>
            </a:r>
            <a:r>
              <a:rPr lang="ru-RU" sz="2000" baseline="30000" dirty="0" smtClean="0">
                <a:hlinkClick r:id="rId3"/>
              </a:rPr>
              <a:t>[6]</a:t>
            </a:r>
            <a:r>
              <a:rPr lang="ru-RU" sz="2000" dirty="0" smtClean="0"/>
              <a:t> (2013). В сентябре 2012 года вновь родился пятимиллионный житель города</a:t>
            </a:r>
            <a:r>
              <a:rPr lang="ru-RU" sz="2000" baseline="30000" dirty="0" smtClean="0">
                <a:hlinkClick r:id="rId3"/>
              </a:rPr>
              <a:t>[7][8][9]</a:t>
            </a:r>
            <a:r>
              <a:rPr lang="ru-RU" sz="2000" dirty="0" smtClean="0"/>
              <a:t>. Санкт-Петербург — самый северный в мире город с населением более одного миллиона человек. </a:t>
            </a:r>
          </a:p>
          <a:p>
            <a:r>
              <a:rPr lang="ru-RU" sz="2000" dirty="0" smtClean="0"/>
              <a:t>Санкт-Петербург — важный экономический, научный и культурный центр России, крупный транспортный узел. </a:t>
            </a:r>
            <a:r>
              <a:rPr lang="ru-RU" sz="2000" dirty="0" smtClean="0">
                <a:hlinkClick r:id="rId14" tooltip="Исторический центр Санкт-Петербурга и связанные с ним комплексы памятников"/>
              </a:rPr>
              <a:t>Исторический центр Санкт-Петербурга и связанные с ним комплексы памятников</a:t>
            </a:r>
            <a:r>
              <a:rPr lang="ru-RU" sz="2000" dirty="0" smtClean="0"/>
              <a:t> входят в </a:t>
            </a:r>
            <a:r>
              <a:rPr lang="ru-RU" sz="2000" dirty="0" smtClean="0">
                <a:hlinkClick r:id="rId15" tooltip="Список объектов Всемирного наследия ЮНЕСКО в России"/>
              </a:rPr>
              <a:t>список объектов Всемирного наследия ЮНЕСКО</a:t>
            </a:r>
            <a:r>
              <a:rPr lang="ru-RU" sz="2000" baseline="30000" dirty="0" smtClean="0">
                <a:hlinkClick r:id="rId3"/>
              </a:rPr>
              <a:t>[11]</a:t>
            </a:r>
            <a:r>
              <a:rPr lang="ru-RU" sz="2000" dirty="0" smtClean="0"/>
              <a:t>; это один из самых важных в стране центров туризма. Среди наиболее значимых культурно-туристических объектов — </a:t>
            </a:r>
            <a:r>
              <a:rPr lang="ru-RU" sz="2000" dirty="0" smtClean="0">
                <a:hlinkClick r:id="rId16" tooltip="Государственный Эрмитаж"/>
              </a:rPr>
              <a:t>Эрмитаж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17" tooltip="Мариинский театр"/>
              </a:rPr>
              <a:t>Мариинский</a:t>
            </a:r>
            <a:r>
              <a:rPr lang="ru-RU" sz="2000" dirty="0" smtClean="0">
                <a:hlinkClick r:id="rId17" tooltip="Мариинский театр"/>
              </a:rPr>
              <a:t> театр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8" tooltip="Российская национальная библиотека"/>
              </a:rPr>
              <a:t>Российская национальная библиотека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9" tooltip="Государственный Русский музей"/>
              </a:rPr>
              <a:t>Русский музей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0" tooltip="Петропавловская крепость"/>
              </a:rPr>
              <a:t>Петропавловская крепость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1" tooltip="Исаакиевский собор"/>
              </a:rPr>
              <a:t>Исаакиевский собор</a:t>
            </a:r>
            <a:r>
              <a:rPr lang="ru-RU" sz="2000" baseline="30000" dirty="0" smtClean="0">
                <a:hlinkClick r:id="rId3"/>
              </a:rPr>
              <a:t>[12]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5720" y="142852"/>
            <a:ext cx="5572164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86446" y="0"/>
          <a:ext cx="3148030" cy="15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23" imgW="4570560" imgH="3428280" progId="PowerPoint.Slide.8">
                  <p:embed/>
                </p:oleObj>
              </mc:Choice>
              <mc:Fallback>
                <p:oleObj name="Слайд" r:id="rId23" imgW="4570560" imgH="342828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0"/>
                        <a:ext cx="3148030" cy="1500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Историю театра принято вести с марта </a:t>
            </a:r>
            <a:r>
              <a:rPr lang="ru-RU" dirty="0" smtClean="0">
                <a:hlinkClick r:id="rId2" tooltip="1776 год"/>
              </a:rPr>
              <a:t>1776 года</a:t>
            </a:r>
            <a:r>
              <a:rPr lang="ru-RU" dirty="0" smtClean="0"/>
              <a:t>, когда </a:t>
            </a:r>
            <a:r>
              <a:rPr lang="ru-RU" dirty="0" smtClean="0">
                <a:hlinkClick r:id="rId3" tooltip="Губерния"/>
              </a:rPr>
              <a:t>губернский</a:t>
            </a:r>
            <a:r>
              <a:rPr lang="ru-RU" dirty="0" smtClean="0"/>
              <a:t> </a:t>
            </a:r>
            <a:r>
              <a:rPr lang="ru-RU" dirty="0" smtClean="0">
                <a:hlinkClick r:id="rId4" tooltip="Прокурор"/>
              </a:rPr>
              <a:t>прокурор</a:t>
            </a:r>
            <a:r>
              <a:rPr lang="ru-RU" dirty="0" smtClean="0"/>
              <a:t> князь </a:t>
            </a:r>
            <a:r>
              <a:rPr lang="ru-RU" dirty="0" smtClean="0">
                <a:hlinkClick r:id="rId5" tooltip="Урусов, Пётр Васильевич (страница отсутствует)"/>
              </a:rPr>
              <a:t>Пётр Васильевич Урусов</a:t>
            </a:r>
            <a:r>
              <a:rPr lang="ru-RU" dirty="0" smtClean="0"/>
              <a:t> получил высочайшее соизволение императрицы </a:t>
            </a:r>
            <a:r>
              <a:rPr lang="ru-RU" dirty="0" smtClean="0">
                <a:hlinkClick r:id="rId6" tooltip="Екатерина II"/>
              </a:rPr>
              <a:t>Екатерины II</a:t>
            </a:r>
            <a:r>
              <a:rPr lang="ru-RU" dirty="0" smtClean="0"/>
              <a:t> «содержать… театральные всякого рода представления, а также концерты, </a:t>
            </a:r>
            <a:r>
              <a:rPr lang="ru-RU" dirty="0" err="1" smtClean="0"/>
              <a:t>воксалы</a:t>
            </a:r>
            <a:r>
              <a:rPr lang="ru-RU" dirty="0" smtClean="0"/>
              <a:t> и маскарады». Князь начал строительство театра, который — по месту расположения на улице </a:t>
            </a:r>
            <a:r>
              <a:rPr lang="ru-RU" dirty="0" smtClean="0">
                <a:hlinkClick r:id="rId7" tooltip="Петровка (улица)"/>
              </a:rPr>
              <a:t>Петровка</a:t>
            </a:r>
            <a:r>
              <a:rPr lang="ru-RU" dirty="0" smtClean="0"/>
              <a:t> (на правом берегу </a:t>
            </a:r>
            <a:r>
              <a:rPr lang="ru-RU" dirty="0" smtClean="0">
                <a:hlinkClick r:id="rId8" tooltip="Неглинная"/>
              </a:rPr>
              <a:t>Неглинки</a:t>
            </a:r>
            <a:r>
              <a:rPr lang="ru-RU" dirty="0" smtClean="0"/>
              <a:t>) — был назван Петровским. Театр Урусова </a:t>
            </a:r>
            <a:r>
              <a:rPr lang="ru-RU" dirty="0" smtClean="0">
                <a:hlinkClick r:id="rId9" tooltip="Пожар"/>
              </a:rPr>
              <a:t>сгорел</a:t>
            </a:r>
            <a:r>
              <a:rPr lang="ru-RU" dirty="0" smtClean="0"/>
              <a:t> ещё до его открытия, и князь передал дела своему компаньону, английскому предпринимателю </a:t>
            </a:r>
            <a:r>
              <a:rPr lang="ru-RU" dirty="0" smtClean="0">
                <a:hlinkClick r:id="rId10" tooltip="Медокс, Майкл"/>
              </a:rPr>
              <a:t>Майклу (Михаилу) </a:t>
            </a:r>
            <a:r>
              <a:rPr lang="ru-RU" dirty="0" err="1" smtClean="0">
                <a:hlinkClick r:id="rId10" tooltip="Медокс, Майкл"/>
              </a:rPr>
              <a:t>Медоксу</a:t>
            </a:r>
            <a:r>
              <a:rPr lang="ru-RU" dirty="0" smtClean="0"/>
              <a:t>. Именно под руководством </a:t>
            </a:r>
            <a:r>
              <a:rPr lang="ru-RU" dirty="0" err="1" smtClean="0"/>
              <a:t>Медокса</a:t>
            </a:r>
            <a:r>
              <a:rPr lang="ru-RU" dirty="0" smtClean="0"/>
              <a:t> по проекту архитектора </a:t>
            </a:r>
            <a:r>
              <a:rPr lang="ru-RU" dirty="0" err="1" smtClean="0">
                <a:hlinkClick r:id="rId11" tooltip="Розберг, Христиан Иванович (страница отсутствует)"/>
              </a:rPr>
              <a:t>Христиана</a:t>
            </a:r>
            <a:r>
              <a:rPr lang="ru-RU" dirty="0" smtClean="0">
                <a:hlinkClick r:id="rId11" tooltip="Розберг, Христиан Иванович (страница отсутствует)"/>
              </a:rPr>
              <a:t> </a:t>
            </a:r>
            <a:r>
              <a:rPr lang="ru-RU" dirty="0" err="1" smtClean="0">
                <a:hlinkClick r:id="rId11" tooltip="Розберг, Христиан Иванович (страница отсутствует)"/>
              </a:rPr>
              <a:t>Розберга</a:t>
            </a:r>
            <a:r>
              <a:rPr lang="ru-RU" dirty="0" smtClean="0"/>
              <a:t> был построен Большой Петровский театр</a:t>
            </a:r>
            <a:r>
              <a:rPr lang="ru-RU" baseline="30000" dirty="0" smtClean="0">
                <a:hlinkClick r:id="rId12"/>
              </a:rPr>
              <a:t>[1]</a:t>
            </a:r>
            <a:r>
              <a:rPr lang="ru-RU" baseline="30000" dirty="0" smtClean="0"/>
              <a:t>:3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2786083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Госуда́рственный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два́жды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о́рдена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Ле́нина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академи́ческий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Большо́й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теа́тр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Росси́и</a:t>
            </a:r>
            <a:r>
              <a:rPr lang="ru-RU" sz="2000" dirty="0" smtClean="0"/>
              <a:t> (</a:t>
            </a:r>
            <a:r>
              <a:rPr lang="ru-RU" sz="2000" b="1" dirty="0" smtClean="0"/>
              <a:t>ГАБТ РФ</a:t>
            </a:r>
            <a:r>
              <a:rPr lang="ru-RU" sz="2000" dirty="0" smtClean="0"/>
              <a:t>), или просто </a:t>
            </a:r>
            <a:r>
              <a:rPr lang="ru-RU" sz="2000" b="1" dirty="0" err="1" smtClean="0"/>
              <a:t>Большо́й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теа́тр</a:t>
            </a:r>
            <a:r>
              <a:rPr lang="ru-RU" sz="2000" dirty="0" smtClean="0"/>
              <a:t> — один из крупнейших в </a:t>
            </a:r>
            <a:r>
              <a:rPr lang="ru-RU" sz="2000" dirty="0" smtClean="0">
                <a:hlinkClick r:id="rId13" tooltip="Россия"/>
              </a:rPr>
              <a:t>России</a:t>
            </a:r>
            <a:r>
              <a:rPr lang="ru-RU" sz="2000" dirty="0" smtClean="0"/>
              <a:t> и один из самых значительных в мире </a:t>
            </a:r>
            <a:r>
              <a:rPr lang="ru-RU" sz="2000" dirty="0" smtClean="0">
                <a:hlinkClick r:id="rId14" tooltip="Театр"/>
              </a:rPr>
              <a:t>театров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5" tooltip="Опера"/>
              </a:rPr>
              <a:t>оперы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16" tooltip="Балет"/>
              </a:rPr>
              <a:t>балета</a:t>
            </a:r>
            <a:r>
              <a:rPr lang="ru-RU" sz="2000" dirty="0" smtClean="0"/>
              <a:t>. Комплекс зданий театра расположен в центре </a:t>
            </a:r>
            <a:r>
              <a:rPr lang="ru-RU" sz="2000" dirty="0" smtClean="0">
                <a:hlinkClick r:id="rId17" tooltip="Москва"/>
              </a:rPr>
              <a:t>Москвы</a:t>
            </a:r>
            <a:r>
              <a:rPr lang="ru-RU" sz="2000" dirty="0" smtClean="0"/>
              <a:t>, на </a:t>
            </a:r>
            <a:r>
              <a:rPr lang="ru-RU" sz="2000" dirty="0" smtClean="0">
                <a:hlinkClick r:id="rId18" tooltip="Театральная площадь (Москва)"/>
              </a:rPr>
              <a:t>Театральной площади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86380" y="0"/>
            <a:ext cx="321471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8662" y="142852"/>
            <a:ext cx="37147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00298" y="492919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Памятник сооружён на инициативе архангельского губернатора Ивана Васильевича Сосновского и официально открыт в </a:t>
            </a:r>
            <a:r>
              <a:rPr lang="ru-RU" dirty="0" smtClean="0">
                <a:hlinkClick r:id="rId2" tooltip="1914 год"/>
              </a:rPr>
              <a:t>1914 году</a:t>
            </a:r>
            <a:r>
              <a:rPr lang="ru-RU" dirty="0" smtClean="0"/>
              <a:t> в </a:t>
            </a:r>
            <a:r>
              <a:rPr lang="ru-RU" dirty="0" smtClean="0">
                <a:hlinkClick r:id="rId3" tooltip="Петровский парк (Архангельск) (страница отсутствует)"/>
              </a:rPr>
              <a:t>Петровском парке</a:t>
            </a:r>
            <a:r>
              <a:rPr lang="ru-RU" dirty="0" smtClean="0"/>
              <a:t>. . Является уменьшенной копией установленного в </a:t>
            </a:r>
            <a:r>
              <a:rPr lang="ru-RU" dirty="0" smtClean="0">
                <a:hlinkClick r:id="rId4" tooltip="1903 год"/>
              </a:rPr>
              <a:t>1903 году</a:t>
            </a:r>
            <a:r>
              <a:rPr lang="ru-RU" dirty="0" smtClean="0"/>
              <a:t> памятника Петру I в городе Таганроге.</a:t>
            </a:r>
          </a:p>
          <a:p>
            <a:r>
              <a:rPr lang="ru-RU" dirty="0" smtClean="0"/>
              <a:t> На трёх гранях постамента выбиты годы посещения Петром I </a:t>
            </a:r>
            <a:r>
              <a:rPr lang="ru-RU" dirty="0" smtClean="0">
                <a:hlinkClick r:id="rId5" tooltip="Архангельск"/>
              </a:rPr>
              <a:t>Архангельска</a:t>
            </a:r>
            <a:r>
              <a:rPr lang="ru-RU" dirty="0" smtClean="0"/>
              <a:t> (</a:t>
            </a:r>
            <a:r>
              <a:rPr lang="ru-RU" dirty="0" smtClean="0">
                <a:hlinkClick r:id="rId6" tooltip="1693"/>
              </a:rPr>
              <a:t>1693</a:t>
            </a:r>
            <a:r>
              <a:rPr lang="ru-RU" dirty="0" smtClean="0"/>
              <a:t>, </a:t>
            </a:r>
            <a:r>
              <a:rPr lang="ru-RU" dirty="0" smtClean="0">
                <a:hlinkClick r:id="rId7" tooltip="1694"/>
              </a:rPr>
              <a:t>1694</a:t>
            </a:r>
            <a:r>
              <a:rPr lang="ru-RU" dirty="0" smtClean="0"/>
              <a:t>, </a:t>
            </a:r>
            <a:r>
              <a:rPr lang="ru-RU" dirty="0" smtClean="0">
                <a:hlinkClick r:id="rId8" tooltip="1702"/>
              </a:rPr>
              <a:t>1702</a:t>
            </a:r>
            <a:r>
              <a:rPr lang="ru-RU" dirty="0" smtClean="0"/>
              <a:t>). Дата на лицевой стороне (</a:t>
            </a:r>
            <a:r>
              <a:rPr lang="ru-RU" dirty="0" smtClean="0">
                <a:hlinkClick r:id="rId9" tooltip="1911"/>
              </a:rPr>
              <a:t>1911</a:t>
            </a:r>
            <a:r>
              <a:rPr lang="ru-RU" dirty="0" smtClean="0"/>
              <a:t>) означает год создания памятника.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10" tooltip="1920 год"/>
              </a:rPr>
              <a:t>1920 году</a:t>
            </a:r>
            <a:r>
              <a:rPr lang="ru-RU" dirty="0" smtClean="0"/>
              <a:t> статуя была сброшена с постамента,. До </a:t>
            </a:r>
            <a:r>
              <a:rPr lang="ru-RU" dirty="0" smtClean="0">
                <a:hlinkClick r:id="rId11" tooltip="1933 год"/>
              </a:rPr>
              <a:t>1933 года</a:t>
            </a:r>
            <a:r>
              <a:rPr lang="ru-RU" dirty="0" smtClean="0"/>
              <a:t> статуя лежала на берегу. В </a:t>
            </a:r>
            <a:r>
              <a:rPr lang="ru-RU" dirty="0" smtClean="0">
                <a:hlinkClick r:id="rId12" tooltip="1948 год"/>
              </a:rPr>
              <a:t>1948 году</a:t>
            </a:r>
            <a:r>
              <a:rPr lang="ru-RU" dirty="0" smtClean="0"/>
              <a:t> памятник воссоздан на нынешнем месте — </a:t>
            </a:r>
            <a:r>
              <a:rPr lang="ru-RU" dirty="0" smtClean="0">
                <a:hlinkClick r:id="rId13" tooltip="Набережная Северной Двины"/>
              </a:rPr>
              <a:t>набережной Северной Двины</a:t>
            </a:r>
            <a:r>
              <a:rPr lang="ru-RU" dirty="0" smtClean="0"/>
              <a:t> — историческом месте основания </a:t>
            </a:r>
            <a:r>
              <a:rPr lang="ru-RU" dirty="0" smtClean="0">
                <a:hlinkClick r:id="rId5" tooltip="Архангельск"/>
              </a:rPr>
              <a:t>Архангельска</a:t>
            </a:r>
            <a:r>
              <a:rPr lang="ru-RU" dirty="0" smtClean="0"/>
              <a:t>. Обелиск жертвам интервенции при этом остался на месте.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714876" y="214290"/>
            <a:ext cx="4143403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214290"/>
            <a:ext cx="4000528" cy="12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628" y="1643049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Солове́цкий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монасты́рь</a:t>
            </a:r>
            <a:r>
              <a:rPr lang="ru-RU" sz="1600" dirty="0" smtClean="0"/>
              <a:t> — </a:t>
            </a:r>
            <a:r>
              <a:rPr lang="ru-RU" sz="1600" dirty="0" err="1" smtClean="0">
                <a:hlinkClick r:id="rId16" tooltip="Ставропигия"/>
              </a:rPr>
              <a:t>ставропигиальный</a:t>
            </a:r>
            <a:r>
              <a:rPr lang="ru-RU" sz="1600" dirty="0" smtClean="0"/>
              <a:t> мужской </a:t>
            </a:r>
            <a:r>
              <a:rPr lang="ru-RU" sz="1600" dirty="0" smtClean="0">
                <a:hlinkClick r:id="rId17" tooltip="Монастырь"/>
              </a:rPr>
              <a:t>монастырь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8" tooltip="Русская православная церковь"/>
              </a:rPr>
              <a:t>Русской православной церкви</a:t>
            </a:r>
            <a:r>
              <a:rPr lang="ru-RU" sz="1600" dirty="0" smtClean="0"/>
              <a:t>, расположенный на </a:t>
            </a:r>
            <a:r>
              <a:rPr lang="ru-RU" sz="1600" dirty="0" smtClean="0">
                <a:hlinkClick r:id="rId19" tooltip="Соловецкие острова"/>
              </a:rPr>
              <a:t>Соловецких островах</a:t>
            </a:r>
            <a:r>
              <a:rPr lang="ru-RU" sz="1600" dirty="0" smtClean="0"/>
              <a:t> в </a:t>
            </a:r>
            <a:r>
              <a:rPr lang="ru-RU" sz="1600" dirty="0" smtClean="0">
                <a:hlinkClick r:id="rId20" tooltip="Белое море"/>
              </a:rPr>
              <a:t>Белом море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Возник в </a:t>
            </a:r>
            <a:r>
              <a:rPr lang="ru-RU" sz="1600" dirty="0" smtClean="0">
                <a:hlinkClick r:id="rId21" tooltip="1420-е"/>
              </a:rPr>
              <a:t>1420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22" tooltip="1430-е"/>
              </a:rPr>
              <a:t>1430-е</a:t>
            </a:r>
            <a:r>
              <a:rPr lang="ru-RU" sz="1600" dirty="0" smtClean="0"/>
              <a:t> годы, отстроен в камне трудами св. </a:t>
            </a:r>
            <a:r>
              <a:rPr lang="ru-RU" sz="1600" dirty="0" smtClean="0">
                <a:hlinkClick r:id="rId23" tooltip="Филипп Колычев"/>
              </a:rPr>
              <a:t>Филиппа (</a:t>
            </a:r>
            <a:r>
              <a:rPr lang="ru-RU" sz="1600" dirty="0" err="1" smtClean="0">
                <a:hlinkClick r:id="rId23" tooltip="Филипп Колычев"/>
              </a:rPr>
              <a:t>Колычева</a:t>
            </a:r>
            <a:r>
              <a:rPr lang="ru-RU" sz="1600" dirty="0" smtClean="0">
                <a:hlinkClick r:id="rId23" tooltip="Филипп Колычев"/>
              </a:rPr>
              <a:t>)</a:t>
            </a:r>
            <a:r>
              <a:rPr lang="ru-RU" sz="1600" dirty="0" smtClean="0"/>
              <a:t>, </a:t>
            </a:r>
          </a:p>
          <a:p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 smtClean="0">
                <a:hlinkClick r:id="rId24" tooltip="1992 год"/>
              </a:rPr>
              <a:t>1992 году</a:t>
            </a:r>
            <a:r>
              <a:rPr lang="ru-RU" sz="1600" dirty="0" smtClean="0"/>
              <a:t> комплекс памятников Соловецкого музея-заповедника был внесён в список </a:t>
            </a:r>
            <a:r>
              <a:rPr lang="ru-RU" sz="1600" dirty="0" smtClean="0">
                <a:hlinkClick r:id="rId25" tooltip="Всемирное наследие"/>
              </a:rPr>
              <a:t>Всемирного наследия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26" tooltip="ЮНЕСКО"/>
              </a:rPr>
              <a:t>ЮНЕСКО</a:t>
            </a:r>
            <a:r>
              <a:rPr lang="ru-RU" sz="1600" dirty="0" smtClean="0"/>
              <a:t>, в </a:t>
            </a:r>
            <a:r>
              <a:rPr lang="ru-RU" sz="1600" dirty="0" smtClean="0">
                <a:hlinkClick r:id="rId27" tooltip="1995"/>
              </a:rPr>
              <a:t>1995</a:t>
            </a:r>
            <a:r>
              <a:rPr lang="ru-RU" sz="1600" dirty="0" smtClean="0"/>
              <a:t> — в </a:t>
            </a:r>
            <a:r>
              <a:rPr lang="ru-RU" sz="1600" dirty="0" smtClean="0">
                <a:hlinkClick r:id="rId28" tooltip="Государственный свод особо ценных объектов культурного наследия народов Российской Федерации"/>
              </a:rPr>
              <a:t>Государственный свод особо ценных объектов культурного наследия народов Российской Федерации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Церковь Иоанна Предтечи в </a:t>
            </a:r>
            <a:r>
              <a:rPr lang="ru-RU" b="1" dirty="0" err="1" smtClean="0"/>
              <a:t>Толчкове</a:t>
            </a:r>
            <a:r>
              <a:rPr lang="ru-RU" dirty="0" smtClean="0"/>
              <a:t> — один из знаменитейших памятников </a:t>
            </a:r>
            <a:r>
              <a:rPr lang="ru-RU" dirty="0" smtClean="0">
                <a:hlinkClick r:id="rId2" tooltip="Ярославль"/>
              </a:rPr>
              <a:t>ярославской</a:t>
            </a:r>
            <a:r>
              <a:rPr lang="ru-RU" dirty="0" smtClean="0"/>
              <a:t> архитектуры. Объект культурного наследия (памятник истории и культуры) федерального значения.</a:t>
            </a:r>
          </a:p>
          <a:p>
            <a:r>
              <a:rPr lang="ru-RU" dirty="0" smtClean="0"/>
              <a:t>Строилась с </a:t>
            </a:r>
            <a:r>
              <a:rPr lang="ru-RU" dirty="0" smtClean="0">
                <a:hlinkClick r:id="rId3" tooltip="1671 год"/>
              </a:rPr>
              <a:t>1671</a:t>
            </a:r>
            <a:r>
              <a:rPr lang="ru-RU" dirty="0" smtClean="0"/>
              <a:t> по </a:t>
            </a:r>
            <a:r>
              <a:rPr lang="ru-RU" dirty="0" smtClean="0">
                <a:hlinkClick r:id="rId4" tooltip="1687 год"/>
              </a:rPr>
              <a:t>1687 год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Изображена на оборотной стороне банкноты номиналом </a:t>
            </a:r>
            <a:r>
              <a:rPr lang="ru-RU" dirty="0" smtClean="0">
                <a:hlinkClick r:id="rId5" tooltip="Тысяча рублей"/>
              </a:rPr>
              <a:t>1000 рублей</a:t>
            </a:r>
            <a:r>
              <a:rPr lang="ru-RU" dirty="0" smtClean="0"/>
              <a:t> Банка России образца 1997 года.</a:t>
            </a:r>
          </a:p>
          <a:p>
            <a:endParaRPr lang="ru-RU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 bwMode="auto">
          <a:xfrm>
            <a:off x="5459412" y="1481931"/>
            <a:ext cx="2667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0"/>
            <a:ext cx="3643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dirty="0" err="1" smtClean="0"/>
              <a:t>Хаба́ровск</a:t>
            </a:r>
            <a:r>
              <a:rPr lang="ru-RU" sz="1200" dirty="0" smtClean="0"/>
              <a:t> — </a:t>
            </a:r>
          </a:p>
          <a:p>
            <a:r>
              <a:rPr lang="ru-RU" sz="1200" dirty="0" smtClean="0"/>
              <a:t>Население — 594 тыс. человек (на 1 января 2013 года). Площадь города — 386 км².</a:t>
            </a:r>
          </a:p>
          <a:p>
            <a:r>
              <a:rPr lang="ru-RU" sz="1200" dirty="0" smtClean="0"/>
              <a:t>Расположен в центре пересечения международных транспортных путей</a:t>
            </a:r>
            <a:r>
              <a:rPr lang="ru-RU" sz="1200" baseline="30000" dirty="0" smtClean="0"/>
              <a:t>[</a:t>
            </a:r>
            <a:r>
              <a:rPr lang="ru-RU" sz="1200" i="1" baseline="30000" dirty="0" smtClean="0">
                <a:hlinkClick r:id="rId2" tooltip="Википедия:Избегайте неопределённых выражений"/>
              </a:rPr>
              <a:t>каких?</a:t>
            </a:r>
            <a:r>
              <a:rPr lang="ru-RU" sz="1200" baseline="30000" dirty="0" smtClean="0"/>
              <a:t>]</a:t>
            </a:r>
            <a:r>
              <a:rPr lang="ru-RU" sz="1200" dirty="0" smtClean="0"/>
              <a:t> на правом берегу реки </a:t>
            </a:r>
            <a:r>
              <a:rPr lang="ru-RU" sz="1200" dirty="0" smtClean="0">
                <a:hlinkClick r:id="rId3" tooltip="Амур (река)"/>
              </a:rPr>
              <a:t>Амур</a:t>
            </a:r>
            <a:r>
              <a:rPr lang="ru-RU" sz="1200" dirty="0" smtClean="0"/>
              <a:t> на </a:t>
            </a:r>
            <a:r>
              <a:rPr lang="ru-RU" sz="1200" dirty="0" err="1" smtClean="0">
                <a:hlinkClick r:id="rId4" tooltip="Среднеамурская низменность"/>
              </a:rPr>
              <a:t>Среднеамурской</a:t>
            </a:r>
            <a:r>
              <a:rPr lang="ru-RU" sz="1200" dirty="0" smtClean="0">
                <a:hlinkClick r:id="rId4" tooltip="Среднеамурская низменность"/>
              </a:rPr>
              <a:t> низменности</a:t>
            </a:r>
            <a:r>
              <a:rPr lang="ru-RU" sz="1200" dirty="0" smtClean="0"/>
              <a:t>, вблизи границы с </a:t>
            </a:r>
            <a:r>
              <a:rPr lang="ru-RU" sz="1200" dirty="0" smtClean="0">
                <a:hlinkClick r:id="rId5" tooltip="Китай"/>
              </a:rPr>
              <a:t>Китаем</a:t>
            </a:r>
            <a:r>
              <a:rPr lang="ru-RU" sz="1200" dirty="0" smtClean="0"/>
              <a:t> (от границы до черты города около 17 км).</a:t>
            </a:r>
          </a:p>
          <a:p>
            <a:r>
              <a:rPr lang="ru-RU" sz="1200" dirty="0" smtClean="0"/>
              <a:t>Расстояние до </a:t>
            </a:r>
            <a:r>
              <a:rPr lang="ru-RU" sz="1200" dirty="0" smtClean="0">
                <a:hlinkClick r:id="rId6" tooltip="Москва"/>
              </a:rPr>
              <a:t>Москвы</a:t>
            </a:r>
            <a:r>
              <a:rPr lang="ru-RU" sz="1200" dirty="0" smtClean="0"/>
              <a:t> по прямой (по воздуху) — приблизительно 6100 км, по железной дороге — 8533 км. В городе есть два аэропорта, четыре железнодорожных станции, узел автодорог, речной порт.</a:t>
            </a:r>
          </a:p>
          <a:p>
            <a:r>
              <a:rPr lang="ru-RU" sz="1200" dirty="0" smtClean="0"/>
              <a:t>Основан в </a:t>
            </a:r>
            <a:r>
              <a:rPr lang="ru-RU" sz="1200" dirty="0" smtClean="0">
                <a:hlinkClick r:id="rId7" tooltip="1858 год"/>
              </a:rPr>
              <a:t>1858 году</a:t>
            </a:r>
            <a:r>
              <a:rPr lang="ru-RU" sz="1200" dirty="0" smtClean="0"/>
              <a:t> как военный пост </a:t>
            </a:r>
            <a:r>
              <a:rPr lang="ru-RU" sz="1200" dirty="0" err="1" smtClean="0"/>
              <a:t>Хабаровка</a:t>
            </a:r>
            <a:r>
              <a:rPr lang="ru-RU" sz="1200" dirty="0" smtClean="0"/>
              <a:t>, назван в честь русского землепроходца </a:t>
            </a:r>
            <a:r>
              <a:rPr lang="ru-RU" sz="1200" dirty="0" smtClean="0">
                <a:hlinkClick r:id="rId8" tooltip="XVII век"/>
              </a:rPr>
              <a:t>XVII века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9" tooltip="Хабаров, Ерофей Павлович"/>
              </a:rPr>
              <a:t>Ерофея Хабарова</a:t>
            </a:r>
            <a:r>
              <a:rPr lang="ru-RU" sz="1200" dirty="0" smtClean="0"/>
              <a:t>, прошедшего на судах весь Амур. С </a:t>
            </a:r>
            <a:r>
              <a:rPr lang="ru-RU" sz="1200" dirty="0" smtClean="0">
                <a:hlinkClick r:id="rId10" tooltip="1880 год"/>
              </a:rPr>
              <a:t>1880 года</a:t>
            </a:r>
            <a:r>
              <a:rPr lang="ru-RU" sz="1200" dirty="0" smtClean="0"/>
              <a:t> — город </a:t>
            </a:r>
            <a:r>
              <a:rPr lang="ru-RU" sz="1200" dirty="0" err="1" smtClean="0"/>
              <a:t>Хабаровка</a:t>
            </a:r>
            <a:r>
              <a:rPr lang="ru-RU" sz="1200" dirty="0" smtClean="0"/>
              <a:t>, административный центр </a:t>
            </a:r>
            <a:r>
              <a:rPr lang="ru-RU" sz="1200" dirty="0" smtClean="0">
                <a:hlinkClick r:id="rId11" tooltip="Приморская область"/>
              </a:rPr>
              <a:t>Приморской области</a:t>
            </a:r>
            <a:r>
              <a:rPr lang="ru-RU" sz="1200" dirty="0" smtClean="0"/>
              <a:t>, с </a:t>
            </a:r>
            <a:r>
              <a:rPr lang="ru-RU" sz="1200" dirty="0" smtClean="0">
                <a:hlinkClick r:id="rId12" tooltip="1884 год"/>
              </a:rPr>
              <a:t>1884 года</a:t>
            </a:r>
            <a:r>
              <a:rPr lang="ru-RU" sz="1200" dirty="0" smtClean="0"/>
              <a:t> — административный центр </a:t>
            </a:r>
            <a:r>
              <a:rPr lang="ru-RU" sz="1200" dirty="0" smtClean="0">
                <a:hlinkClick r:id="rId13" tooltip="Приамурское генерал-губернаторство"/>
              </a:rPr>
              <a:t>Приамурского генерал-губернаторства</a:t>
            </a:r>
            <a:r>
              <a:rPr lang="ru-RU" sz="1200" dirty="0" smtClean="0"/>
              <a:t>. В Хабаровск переименован в </a:t>
            </a:r>
            <a:r>
              <a:rPr lang="ru-RU" sz="1200" dirty="0" smtClean="0">
                <a:hlinkClick r:id="rId14" tooltip="1893 год"/>
              </a:rPr>
              <a:t>1893 году</a:t>
            </a:r>
            <a:r>
              <a:rPr lang="ru-RU" sz="1200" dirty="0" smtClean="0"/>
              <a:t>. В ноябре </a:t>
            </a:r>
            <a:r>
              <a:rPr lang="ru-RU" sz="1200" dirty="0" smtClean="0">
                <a:hlinkClick r:id="rId15" tooltip="1922"/>
              </a:rPr>
              <a:t>1922</a:t>
            </a:r>
            <a:r>
              <a:rPr lang="ru-RU" sz="1200" dirty="0" smtClean="0"/>
              <a:t> в составе </a:t>
            </a:r>
            <a:r>
              <a:rPr lang="ru-RU" sz="1200" dirty="0" smtClean="0">
                <a:hlinkClick r:id="rId16" tooltip="Дальневосточная республика"/>
              </a:rPr>
              <a:t>Дальневосточной республики</a:t>
            </a:r>
            <a:r>
              <a:rPr lang="ru-RU" sz="1200" dirty="0" smtClean="0"/>
              <a:t> вошёл в </a:t>
            </a:r>
            <a:r>
              <a:rPr lang="ru-RU" sz="1200" dirty="0" smtClean="0">
                <a:hlinkClick r:id="rId17" tooltip="РСФСР"/>
              </a:rPr>
              <a:t>РСФСР</a:t>
            </a:r>
            <a:r>
              <a:rPr lang="ru-RU" sz="1200" dirty="0" smtClean="0"/>
              <a:t>. С </a:t>
            </a:r>
            <a:r>
              <a:rPr lang="ru-RU" sz="1200" dirty="0" smtClean="0">
                <a:hlinkClick r:id="rId18" tooltip="1926 год"/>
              </a:rPr>
              <a:t>1926 года</a:t>
            </a:r>
            <a:r>
              <a:rPr lang="ru-RU" sz="1200" dirty="0" smtClean="0"/>
              <a:t> город являлся административным центром </a:t>
            </a:r>
            <a:r>
              <a:rPr lang="ru-RU" sz="1200" dirty="0" smtClean="0">
                <a:hlinkClick r:id="rId19" tooltip="Дальневосточный край"/>
              </a:rPr>
              <a:t>Дальневосточного края</a:t>
            </a:r>
            <a:r>
              <a:rPr lang="ru-RU" sz="1200" dirty="0" smtClean="0"/>
              <a:t>, с </a:t>
            </a:r>
            <a:r>
              <a:rPr lang="ru-RU" sz="1200" dirty="0" smtClean="0">
                <a:hlinkClick r:id="rId20" tooltip="1938"/>
              </a:rPr>
              <a:t>1938</a:t>
            </a:r>
            <a:r>
              <a:rPr lang="ru-RU" sz="1200" dirty="0" smtClean="0"/>
              <a:t> — Хабаровского края. В </a:t>
            </a:r>
            <a:r>
              <a:rPr lang="ru-RU" sz="1200" dirty="0" smtClean="0">
                <a:hlinkClick r:id="rId21" tooltip="2002 год"/>
              </a:rPr>
              <a:t>2002 году</a:t>
            </a:r>
            <a:r>
              <a:rPr lang="ru-RU" sz="1200" dirty="0" smtClean="0"/>
              <a:t> город получил статус центра </a:t>
            </a:r>
            <a:r>
              <a:rPr lang="ru-RU" sz="1200" dirty="0" smtClean="0">
                <a:hlinkClick r:id="rId22" tooltip="Дальневосточный федеральный округ"/>
              </a:rPr>
              <a:t>Дальневосточного федерального округа</a:t>
            </a:r>
            <a:r>
              <a:rPr lang="ru-RU" sz="1200" dirty="0" smtClean="0"/>
              <a:t> РФ, здесь также располагается </a:t>
            </a:r>
            <a:r>
              <a:rPr lang="ru-RU" sz="1200" dirty="0" smtClean="0">
                <a:hlinkClick r:id="rId23" tooltip="Федеральное министерство"/>
              </a:rPr>
              <a:t>федеральное министерство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24" tooltip="Министерство по развитию Дальнего Востока"/>
              </a:rPr>
              <a:t>Министерство по развитию Дальнего Востока</a:t>
            </a:r>
            <a:r>
              <a:rPr lang="ru-RU" sz="1200" dirty="0" smtClean="0"/>
              <a:t>, штаб </a:t>
            </a:r>
            <a:r>
              <a:rPr lang="ru-RU" sz="1200" dirty="0" smtClean="0">
                <a:hlinkClick r:id="rId25" tooltip="Восточный военный округ"/>
              </a:rPr>
              <a:t>Восточного военного округа</a:t>
            </a:r>
            <a:r>
              <a:rPr lang="ru-RU" sz="1200" dirty="0" smtClean="0"/>
              <a:t> и около 200 региональных органов федеральной власти и управления, город называют столицей Дальнего Востока.</a:t>
            </a:r>
          </a:p>
          <a:p>
            <a:r>
              <a:rPr lang="ru-RU" sz="1200" dirty="0" smtClean="0"/>
              <a:t>3 ноября 2012 года Хабаровску присвоено почётное звание Российской Федерации «</a:t>
            </a:r>
            <a:r>
              <a:rPr lang="ru-RU" sz="1200" dirty="0" smtClean="0">
                <a:hlinkClick r:id="rId26" tooltip="Город воинской славы"/>
              </a:rPr>
              <a:t>Города воинской славы</a:t>
            </a:r>
            <a:r>
              <a:rPr lang="ru-RU" sz="1200" dirty="0" smtClean="0"/>
              <a:t>» (указ Президента Российской Федерации </a:t>
            </a:r>
            <a:r>
              <a:rPr lang="ru-RU" sz="1200" dirty="0" smtClean="0">
                <a:hlinkClick r:id="rId27" tooltip="Владимир Путин"/>
              </a:rPr>
              <a:t>Владимира Путина</a:t>
            </a:r>
            <a:r>
              <a:rPr lang="ru-RU" sz="1200" dirty="0" smtClean="0"/>
              <a:t> от 3 ноября 2012 г. № 1468)</a:t>
            </a:r>
            <a:r>
              <a:rPr lang="ru-RU" sz="1200" baseline="30000" dirty="0" smtClean="0"/>
              <a:t>[</a:t>
            </a:r>
            <a:r>
              <a:rPr lang="ru-RU" sz="1200" i="1" baseline="30000" dirty="0" smtClean="0">
                <a:hlinkClick r:id="rId28" tooltip="Википедия:Значимость факта"/>
              </a:rPr>
              <a:t>значимость факта?</a:t>
            </a:r>
            <a:r>
              <a:rPr lang="ru-RU" sz="1200" baseline="30000" dirty="0" smtClean="0"/>
              <a:t>]</a:t>
            </a:r>
            <a:endParaRPr lang="ru-RU" sz="1200" dirty="0" smtClean="0"/>
          </a:p>
          <a:p>
            <a:pPr>
              <a:buNone/>
            </a:pPr>
            <a:endParaRPr lang="ru-RU" sz="1200" b="1" dirty="0" smtClean="0"/>
          </a:p>
          <a:p>
            <a:endParaRPr lang="ru-RU" sz="1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71472" y="357166"/>
            <a:ext cx="28575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85786" y="2643182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168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Трек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Десять рублей</dc:title>
  <dc:creator>Виталий</dc:creator>
  <cp:lastModifiedBy>Виталий</cp:lastModifiedBy>
  <cp:revision>30</cp:revision>
  <dcterms:created xsi:type="dcterms:W3CDTF">2013-01-27T15:29:15Z</dcterms:created>
  <dcterms:modified xsi:type="dcterms:W3CDTF">2015-06-04T15:06:16Z</dcterms:modified>
</cp:coreProperties>
</file>