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20175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Психологическая игра</a:t>
            </a:r>
          </a:p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 обучающихся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1-4 классов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 эмоций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4653136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Автор-составитель: Лукоянова Наталья Георгиевна, педагог-психолог МКУОШИ «ПШИС(П)ОО»</a:t>
            </a:r>
          </a:p>
        </p:txBody>
      </p:sp>
    </p:spTree>
    <p:extLst>
      <p:ext uri="{BB962C8B-B14F-4D97-AF65-F5344CB8AC3E}">
        <p14:creationId xmlns:p14="http://schemas.microsoft.com/office/powerpoint/2010/main" val="24665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5149" y="404664"/>
            <a:ext cx="46794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литературы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интернет-ресурсов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72816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Times New Roman"/>
              </a:rPr>
              <a:t>Авидон</a:t>
            </a:r>
            <a:r>
              <a:rPr lang="ru-RU" dirty="0">
                <a:latin typeface="Times New Roman"/>
                <a:ea typeface="Times New Roman"/>
              </a:rPr>
              <a:t> И., </a:t>
            </a:r>
            <a:r>
              <a:rPr lang="ru-RU" dirty="0" err="1">
                <a:latin typeface="Times New Roman"/>
                <a:ea typeface="Times New Roman"/>
              </a:rPr>
              <a:t>Гончукова</a:t>
            </a:r>
            <a:r>
              <a:rPr lang="ru-RU" dirty="0">
                <a:latin typeface="Times New Roman"/>
                <a:ea typeface="Times New Roman"/>
              </a:rPr>
              <a:t> О. «100 разминок, которые украсят ваш тренинг».- </a:t>
            </a:r>
            <a:r>
              <a:rPr lang="ru-RU" dirty="0" err="1">
                <a:latin typeface="Times New Roman"/>
                <a:ea typeface="Times New Roman"/>
              </a:rPr>
              <a:t>СПб.:Речь</a:t>
            </a:r>
            <a:r>
              <a:rPr lang="ru-RU" dirty="0">
                <a:latin typeface="Times New Roman"/>
                <a:ea typeface="Times New Roman"/>
              </a:rPr>
              <a:t>, 2010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Times New Roman"/>
              </a:rPr>
              <a:t>Битянова</a:t>
            </a:r>
            <a:r>
              <a:rPr lang="ru-RU" dirty="0">
                <a:latin typeface="Times New Roman"/>
                <a:ea typeface="Times New Roman"/>
              </a:rPr>
              <a:t> М.Р. «Практикум по психологическим играм с детьми и подростками».- СПб.: Питер, 2012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Робертс-Лютова Е., Монина Г. «Игры-приветствия для хорошего настроения».- </a:t>
            </a:r>
            <a:r>
              <a:rPr lang="ru-RU" dirty="0" err="1">
                <a:latin typeface="Times New Roman"/>
                <a:ea typeface="Times New Roman"/>
              </a:rPr>
              <a:t>СПб.:Речь</a:t>
            </a:r>
            <a:r>
              <a:rPr lang="ru-RU" dirty="0">
                <a:latin typeface="Times New Roman"/>
                <a:ea typeface="Times New Roman"/>
              </a:rPr>
              <a:t>, 2011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Сорокоумова Е.А. «Уроки общения в начальной школе».- М.:АРКТИ, 2008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Times New Roman"/>
              </a:rPr>
              <a:t>Хухлаева</a:t>
            </a:r>
            <a:r>
              <a:rPr lang="ru-RU" dirty="0">
                <a:latin typeface="Times New Roman"/>
                <a:ea typeface="Times New Roman"/>
              </a:rPr>
              <a:t> О.В. «Тропинка к своему Я».- М.. Генезис, 2001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http://steshka.ru/emocii-v-kartinkax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1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404664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«Приветствие»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&amp;Scy;&amp;kcy;&amp;acy;&amp;chcy;&amp;acy;&amp;tcy;&amp;softcy; &amp;kcy;&amp;acy;&amp;rcy;&amp;tcy;&amp;icy;&amp;ncy;&amp;kcy;&amp;icy; - &amp;pcy;&amp;rcy;&amp;icy;&amp;kcy;&amp;ocy;&amp;lcy;&amp;ycy; / &amp;yucy;&amp;mcy;&amp;ocy;&amp;rcy; &amp;dcy;&amp;lcy;&amp;yacy; Nokia Asha 302 &amp;bcy;&amp;iecy;&amp;scy;&amp;pcy;&amp;lcy;&amp;acy;&amp;tcy;&amp;ncy;&amp;ocy;. &amp;Kcy;&amp;acy;&amp;rcy;&amp;tcy;&amp;icy;&amp;ncy;&amp;kcy;&amp;icy;, &amp;acy;&amp;ncy;&amp;icy;&amp;mcy;&amp;acy;&amp;tscy;&amp;icy;&amp;yacy;, &amp;zcy;&amp;acy;&amp;scy;&amp;tcy;&amp;acy;&amp;vcy;&amp;kcy;&amp;icy;, &amp;ocy;&amp;bcy;&amp;ocy;&amp;icy; &amp;dcy;&amp;lcy;&amp;yacy; &amp;tcy;&amp;iecy;&amp;lcy;&amp;iecy;&amp;fcy;&amp;ocy;&amp;ncy;&amp;acy; Nokia Asha 302 -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8049"/>
            <a:ext cx="4392488" cy="285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2" descr="baby14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230">
            <a:off x="5116165" y="2607125"/>
            <a:ext cx="3369581" cy="339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0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429" y="404664"/>
            <a:ext cx="54838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«Знатоки чувств»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1" descr="baby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542">
            <a:off x="537841" y="2490347"/>
            <a:ext cx="2717177" cy="27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&amp;Icy;&amp;ncy;&amp;tcy;&amp;iecy;&amp;rcy;&amp;iecy;&amp;scy;&amp;ncy;&amp;ocy;&amp;iecy; &quot; &amp;Scy;&amp;tcy;&amp;rcy;&amp;acy;&amp;ncy;&amp;icy;&amp;tscy;&amp;acy; 842 &quot; NNMUZ.COM - &amp;Scy;&amp;acy;&amp;jcy;&amp;tcy; &amp;vcy; Tas-i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3244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«Тренируем эмоции»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Appeal To Emo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528392" cy="355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Smilies girls, set &amp;Scy;&amp;tcy;&amp;ocy;&amp;kcy;&amp;ocy;&amp;vcy;&amp;ocy;&amp;iecy; &amp;vcy;&amp;iecy;&amp;kcy;&amp;tcy;&amp;ocy;&amp;rcy;&amp;ncy;&amp;ocy;&amp;iecy; &amp;icy;&amp;zcy;&amp;ocy;&amp;bcy;&amp;rcy;&amp;acy;&amp;zhcy;&amp;iecy;&amp;ncy;&amp;icy;&amp;iecy; Allexokoko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024336" cy="3050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8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«Портрет эмоций»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ad Emotions Faces - Viewing Galle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3472"/>
            <a:ext cx="24796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Books for Helping Children Deal with Ang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096"/>
            <a:ext cx="3055376" cy="273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Kcy;&amp;Ocy;&amp;Ncy;&amp;Kcy;&amp;Ucy;&amp;Rcy;&amp;Scy; &amp;Fcy;&amp;Ocy;&amp;Tcy;&amp;Ocy;&amp;Gcy;&amp;Rcy;&amp;Acy;&amp;Fcy;&amp;Icy;&amp;Icy;, &amp;Fcy;&amp;Ocy;&amp;Tcy;&amp;Ocy;&amp;Kcy;&amp;Ocy;&amp;Ncy;&amp;Kcy;&amp;Ucy;&amp;Rcy;&amp;Scy;, &amp;Fcy;&amp;Ocy;&amp;Tcy;&amp;Ocy;&amp;Gcy;&amp;Rcy;&amp;Acy;&amp;Fcy;&amp;Icy;&amp;Icy;; &amp;Kcy;&amp;Acy;&amp;Tcy;&amp;IEcy;&amp;Gcy;&amp;Ocy;&amp;Rcy;&amp;Icy;&amp;YAcy; = &quot;&amp;Dcy;&amp;IEcy;…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3"/>
            <a:ext cx="2376264" cy="296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3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 что похоже настроение»</a:t>
            </a:r>
          </a:p>
          <a:p>
            <a:pPr algn="ctr"/>
            <a:endParaRPr lang="ru-RU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Пример: «Мое настроение похоже на белое пушистое облачко в голубом небе. Это радость.»</a:t>
            </a:r>
            <a:endParaRPr lang="ru-RU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068960"/>
            <a:ext cx="3060997" cy="202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086" y="3288124"/>
            <a:ext cx="2715110" cy="257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5" descr="http://www.detskiy-mir.net/friends/uploads_user/10000/9668/621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24" y="3068960"/>
            <a:ext cx="2350024" cy="279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6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1" y="404664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«Список чувств»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9675" y="2780928"/>
            <a:ext cx="71897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Чувства и эмоции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бывают положительные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отрицательные</a:t>
            </a:r>
          </a:p>
        </p:txBody>
      </p:sp>
    </p:spTree>
    <p:extLst>
      <p:ext uri="{BB962C8B-B14F-4D97-AF65-F5344CB8AC3E}">
        <p14:creationId xmlns:p14="http://schemas.microsoft.com/office/powerpoint/2010/main" val="38973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07" y="404664"/>
            <a:ext cx="8666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«Разыгрывание этюдов»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077" y="2967335"/>
            <a:ext cx="743985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 ситуацию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помощью мимики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жестов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0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078" y="404664"/>
            <a:ext cx="7949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«Ролевая гимнастика»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154" y="2738735"/>
            <a:ext cx="866455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громко плачет,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Уронила в речку мячик.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Тише,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танечка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не плачь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утонет в речке мяч</a:t>
            </a:r>
          </a:p>
        </p:txBody>
      </p:sp>
    </p:spTree>
    <p:extLst>
      <p:ext uri="{BB962C8B-B14F-4D97-AF65-F5344CB8AC3E}">
        <p14:creationId xmlns:p14="http://schemas.microsoft.com/office/powerpoint/2010/main" val="20254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205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Хороля НГ</cp:lastModifiedBy>
  <cp:revision>7</cp:revision>
  <dcterms:modified xsi:type="dcterms:W3CDTF">2015-05-12T12:43:17Z</dcterms:modified>
</cp:coreProperties>
</file>