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2FAA-1BEC-4C22-9853-BFF276A2F4E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B139-7E8D-4EDB-8AB1-B46CE65BCD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</cp:revision>
  <dcterms:created xsi:type="dcterms:W3CDTF">2013-01-24T17:21:57Z</dcterms:created>
  <dcterms:modified xsi:type="dcterms:W3CDTF">2013-01-24T17:24:05Z</dcterms:modified>
</cp:coreProperties>
</file>