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7" r:id="rId2"/>
    <p:sldId id="258" r:id="rId3"/>
    <p:sldId id="259" r:id="rId4"/>
    <p:sldId id="260" r:id="rId5"/>
    <p:sldId id="268" r:id="rId6"/>
    <p:sldId id="269" r:id="rId7"/>
    <p:sldId id="265" r:id="rId8"/>
    <p:sldId id="270" r:id="rId9"/>
    <p:sldId id="271" r:id="rId10"/>
    <p:sldId id="266" r:id="rId11"/>
    <p:sldId id="272" r:id="rId12"/>
    <p:sldId id="273" r:id="rId13"/>
    <p:sldId id="267" r:id="rId14"/>
    <p:sldId id="274" r:id="rId15"/>
    <p:sldId id="275" r:id="rId16"/>
    <p:sldId id="26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94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3E3B38-C961-4C75-819B-B0D600091F93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C4836F-41FA-4142-A8A8-E3156261453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C4836F-41FA-4142-A8A8-E31562614534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7" name="Группа 6"/>
          <p:cNvGrpSpPr/>
          <p:nvPr userDrawn="1"/>
        </p:nvGrpSpPr>
        <p:grpSpPr>
          <a:xfrm>
            <a:off x="285720" y="4857760"/>
            <a:ext cx="1792616" cy="1854430"/>
            <a:chOff x="285720" y="4714884"/>
            <a:chExt cx="1792616" cy="1854430"/>
          </a:xfrm>
        </p:grpSpPr>
        <p:pic>
          <p:nvPicPr>
            <p:cNvPr id="8" name="Рисунок 7" descr="0_fd888_eda90c88_S.png"/>
            <p:cNvPicPr>
              <a:picLocks noChangeAspect="1"/>
            </p:cNvPicPr>
            <p:nvPr userDrawn="1"/>
          </p:nvPicPr>
          <p:blipFill>
            <a:blip r:embed="rId14" cstate="email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285720" y="4714884"/>
              <a:ext cx="1792616" cy="185443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 userDrawn="1"/>
          </p:nvSpPr>
          <p:spPr>
            <a:xfrm rot="20779138">
              <a:off x="508453" y="5129838"/>
              <a:ext cx="13179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Занятие </a:t>
              </a:r>
              <a:r>
                <a:rPr lang="ru-RU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22</a:t>
              </a:r>
              <a:endPara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30726" name="Picture 6" descr="http://kira-scrap.ru/KATALOG/ZABAVN_ZVERY/1/0_8c9d8_652e96de_M.png"/>
          <p:cNvPicPr>
            <a:picLocks noChangeAspect="1" noChangeArrowheads="1"/>
          </p:cNvPicPr>
          <p:nvPr userDrawn="1"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7000892" y="4000500"/>
            <a:ext cx="1943100" cy="28575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didaktor.ru/kak-vypolnit-priyom-sorbonka/" TargetMode="External"/><Relationship Id="rId7" Type="http://schemas.openxmlformats.org/officeDocument/2006/relationships/hyperlink" Target="http://img-fotki.yandex.ru/get/6104/16969765.215/0_8df12_e56dd90f_L.png" TargetMode="External"/><Relationship Id="rId2" Type="http://schemas.openxmlformats.org/officeDocument/2006/relationships/hyperlink" Target="http://img-fotki.yandex.ru/get/9501/16969765.1e4/0_8ba00_d94a6878_L.pn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img-fotki.yandex.ru/get/6104/16969765.215/0_8df0f_5387f32c_L.png" TargetMode="External"/><Relationship Id="rId5" Type="http://schemas.openxmlformats.org/officeDocument/2006/relationships/hyperlink" Target="http://kira-scrap.ru/KATALOG/ZABAVN_ZVERY/1/0_8c9d8_652e96de_M.png" TargetMode="External"/><Relationship Id="rId4" Type="http://schemas.openxmlformats.org/officeDocument/2006/relationships/hyperlink" Target="http://img-fotki.yandex.ru/get/9151/134091466.194/0_fd888_eda90c88_S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3.xml"/><Relationship Id="rId4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643174" y="5643578"/>
            <a:ext cx="40719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Автор-составитель: </a:t>
            </a:r>
          </a:p>
          <a:p>
            <a:pPr algn="ctr"/>
            <a:r>
              <a:rPr lang="ru-RU" sz="1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Фокина Лидия Петровна,</a:t>
            </a:r>
          </a:p>
          <a:p>
            <a:pPr algn="ctr"/>
            <a:r>
              <a:rPr lang="ru-RU" sz="1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 </a:t>
            </a:r>
          </a:p>
          <a:p>
            <a:pPr algn="ctr"/>
            <a:r>
              <a:rPr lang="ru-RU" sz="1400" i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2015</a:t>
            </a:r>
            <a:endParaRPr lang="ru-RU" sz="14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1500174"/>
            <a:ext cx="571504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й </a:t>
            </a:r>
          </a:p>
          <a:p>
            <a:pPr algn="ctr"/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28860" y="3000372"/>
            <a:ext cx="4286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 класс</a:t>
            </a:r>
          </a:p>
          <a:p>
            <a:pPr algn="ctr"/>
            <a:r>
              <a:rPr lang="ru-RU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Русский язык, математика, окружающий мир, литературное чтение. УМК любой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143240" y="357166"/>
            <a:ext cx="28575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МКОУ «СОШ ст. Евсино» </a:t>
            </a:r>
          </a:p>
          <a:p>
            <a:pPr algn="ctr"/>
            <a:r>
              <a:rPr lang="ru-RU" sz="1400" i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Искитимского</a:t>
            </a:r>
            <a:r>
              <a:rPr lang="ru-RU" sz="1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района </a:t>
            </a:r>
          </a:p>
          <a:p>
            <a:pPr algn="ctr"/>
            <a:r>
              <a:rPr lang="ru-RU" sz="1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Новосибирской области</a:t>
            </a: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6143636" y="6000768"/>
            <a:ext cx="1285884" cy="57150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Окружающий мир</a:t>
            </a:r>
            <a:endParaRPr lang="ru-RU" sz="3200" b="1" dirty="0">
              <a:ln>
                <a:solidFill>
                  <a:srgbClr val="9BBB59">
                    <a:lumMod val="20000"/>
                    <a:lumOff val="80000"/>
                  </a:srgb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28" y="1351598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Российская Федерация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б.</a:t>
            </a:r>
          </a:p>
          <a:p>
            <a:pPr algn="ctr"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Россия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– 2 б.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Как официально называется наше государство?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>
            <a:off x="6143636" y="6000768"/>
            <a:ext cx="1285884" cy="57150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Окружающий мир</a:t>
            </a:r>
            <a:endParaRPr lang="ru-RU" sz="3200" b="1" dirty="0">
              <a:ln>
                <a:solidFill>
                  <a:srgbClr val="9BBB59">
                    <a:lumMod val="20000"/>
                    <a:lumOff val="80000"/>
                  </a:srgb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28" y="1351598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Кузнечик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1б.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Кто это?</a:t>
            </a:r>
          </a:p>
          <a:p>
            <a:pPr algn="ctr">
              <a:defRPr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лугу живёт скрипач,</a:t>
            </a:r>
          </a:p>
          <a:p>
            <a:pPr algn="ctr">
              <a:defRPr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Носит </a:t>
            </a: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фрак и ходит вскачь.</a:t>
            </a:r>
            <a:endParaRPr lang="ru-RU" sz="28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>
            <a:off x="6143636" y="6000768"/>
            <a:ext cx="1285884" cy="57150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Окружающий мир</a:t>
            </a:r>
            <a:endParaRPr lang="ru-RU" sz="3200" b="1" dirty="0">
              <a:ln>
                <a:solidFill>
                  <a:srgbClr val="9BBB59">
                    <a:lumMod val="20000"/>
                    <a:lumOff val="80000"/>
                  </a:srgb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28" y="1351598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 белке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1б.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Хвост служит ей рулём, а иногда и парашютом. О ком идёт речь?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право 7">
            <a:hlinkClick r:id="rId2" action="ppaction://hlinksldjump"/>
          </p:cNvPr>
          <p:cNvSpPr/>
          <p:nvPr/>
        </p:nvSpPr>
        <p:spPr>
          <a:xfrm>
            <a:off x="6143636" y="6000768"/>
            <a:ext cx="1285884" cy="57150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  <a:endParaRPr lang="ru-RU" sz="3200" b="1" dirty="0">
              <a:ln>
                <a:solidFill>
                  <a:srgbClr val="9BBB59">
                    <a:lumMod val="20000"/>
                    <a:lumOff val="80000"/>
                  </a:srgb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28" y="1351598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волшебное Поле Чудес в Стране </a:t>
            </a:r>
            <a:r>
              <a:rPr lang="ru-RU" sz="28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Дураков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1б.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Куда приглашали Буратино лиса Алиса и кот </a:t>
            </a:r>
            <a:r>
              <a:rPr lang="ru-RU" sz="28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Базилио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чтобы превратить пять золотых монет в кучу денег?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>
            <a:off x="6143636" y="6000768"/>
            <a:ext cx="1285884" cy="57150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  <a:endParaRPr lang="ru-RU" sz="3200" b="1" dirty="0">
              <a:ln>
                <a:solidFill>
                  <a:srgbClr val="9BBB59">
                    <a:lumMod val="20000"/>
                    <a:lumOff val="80000"/>
                  </a:srgb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28" y="1351598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Поварихой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этой сказке одна сестра стала царицей, вторая ткачихой, а третья … Кем?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>
            <a:off x="6143636" y="6000768"/>
            <a:ext cx="1285884" cy="57150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  <a:endParaRPr lang="ru-RU" sz="3200" b="1" dirty="0">
              <a:ln>
                <a:solidFill>
                  <a:srgbClr val="9BBB59">
                    <a:lumMod val="20000"/>
                    <a:lumOff val="80000"/>
                  </a:srgb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28" y="1351598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Бегемот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1б.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Кто провалился в болото из стихотворения К. Чуковского «Телефон»?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право 7">
            <a:hlinkClick r:id="rId2" action="ppaction://hlinksldjump"/>
          </p:cNvPr>
          <p:cNvSpPr/>
          <p:nvPr/>
        </p:nvSpPr>
        <p:spPr>
          <a:xfrm>
            <a:off x="6143636" y="6000768"/>
            <a:ext cx="1285884" cy="57150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500166" y="119817"/>
            <a:ext cx="7429552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Интернет-ресурсы: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Звёздочки 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http://img-fotki.yandex.ru/get/9501/16969765.1e4/0_8ba00_d94a6878_L.png</a:t>
            </a:r>
            <a:endParaRPr lang="ru-RU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Максимова Т. Н. Интеллектуальный марафон: 1-4 классы. – М.: ВАКО, 2009 (Мастерская учителя)</a:t>
            </a:r>
          </a:p>
          <a:p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Как выполнить приём </a:t>
            </a:r>
            <a:r>
              <a:rPr lang="ru-RU" sz="16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сорбонка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en-US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http://didaktor.ru/kak-vypolnit-priyom-sorbonka/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Указатель </a:t>
            </a:r>
            <a:r>
              <a:rPr lang="en-US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</a:t>
            </a:r>
            <a:r>
              <a:rPr lang="en-US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img-fotki.yandex.ru/get/9151/134091466.194/0_fd888_eda90c88_S</a:t>
            </a:r>
            <a:endParaRPr lang="ru-RU" sz="16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Козлёнок  </a:t>
            </a:r>
            <a:r>
              <a:rPr lang="en-US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</a:t>
            </a:r>
            <a:r>
              <a:rPr lang="en-US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kira-scrap.ru/KATALOG/ZABAVN_ZVERY/1/0_8c9d8_652e96de_M.png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Разноцветные шары 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http://img-fotki.yandex.ru/get/6104/16969765.215/0_8df0f_5387f32c_L.png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Разноцветные шары1 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http://img-fotki.yandex.ru/get/6104/16969765.215/0_8df12_e56dd90f_L.png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Управляющая кнопка: возврат 2">
            <a:hlinkClick r:id="" action="ppaction://hlinkshowjump?jump=lastslideviewed" highlightClick="1"/>
          </p:cNvPr>
          <p:cNvSpPr/>
          <p:nvPr/>
        </p:nvSpPr>
        <p:spPr>
          <a:xfrm>
            <a:off x="4286248" y="5715016"/>
            <a:ext cx="714380" cy="571504"/>
          </a:xfrm>
          <a:prstGeom prst="actionButtonReturn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57290" y="785794"/>
            <a:ext cx="7215238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Ребята!</a:t>
            </a:r>
          </a:p>
          <a:p>
            <a:pPr algn="ctr">
              <a:lnSpc>
                <a:spcPct val="150000"/>
              </a:lnSpc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Предлагаю Вам интеллектуальный марафон. Выбирайте предмет, отвечайте на вопросы и набирайте баллы. Проверить себя можно, нажав на карточку с вопросом. Кто наберёт наибольшее количество баллов, тот будет победителем.</a:t>
            </a:r>
          </a:p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Желаю удачи!</a:t>
            </a:r>
          </a:p>
        </p:txBody>
      </p:sp>
      <p:sp>
        <p:nvSpPr>
          <p:cNvPr id="4" name="Управляющая кнопка: документ 3">
            <a:hlinkClick r:id="" action="ppaction://hlinkshowjump?jump=lastslide" highlightClick="1"/>
          </p:cNvPr>
          <p:cNvSpPr/>
          <p:nvPr/>
        </p:nvSpPr>
        <p:spPr>
          <a:xfrm>
            <a:off x="1285852" y="285728"/>
            <a:ext cx="500066" cy="642942"/>
          </a:xfrm>
          <a:prstGeom prst="actionButtonDocumen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143636" y="6000768"/>
            <a:ext cx="1285884" cy="57150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3108" y="571504"/>
            <a:ext cx="5715040" cy="92867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Выбираем предмет</a:t>
            </a: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2857488" y="1643050"/>
            <a:ext cx="4286280" cy="5000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</a:p>
        </p:txBody>
      </p:sp>
      <p:sp>
        <p:nvSpPr>
          <p:cNvPr id="4" name="Скругленный прямоугольник 3">
            <a:hlinkClick r:id="rId3" action="ppaction://hlinksldjump"/>
          </p:cNvPr>
          <p:cNvSpPr/>
          <p:nvPr/>
        </p:nvSpPr>
        <p:spPr>
          <a:xfrm>
            <a:off x="2857488" y="2357430"/>
            <a:ext cx="4286280" cy="5000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</a:t>
            </a:r>
          </a:p>
        </p:txBody>
      </p:sp>
      <p:sp>
        <p:nvSpPr>
          <p:cNvPr id="5" name="Скругленный прямоугольник 4">
            <a:hlinkClick r:id="rId4" action="ppaction://hlinksldjump"/>
          </p:cNvPr>
          <p:cNvSpPr/>
          <p:nvPr/>
        </p:nvSpPr>
        <p:spPr>
          <a:xfrm>
            <a:off x="2857488" y="3143248"/>
            <a:ext cx="4286280" cy="5000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Окружающий мир</a:t>
            </a:r>
          </a:p>
        </p:txBody>
      </p:sp>
      <p:sp>
        <p:nvSpPr>
          <p:cNvPr id="6" name="Скругленный прямоугольник 5">
            <a:hlinkClick r:id="rId5" action="ppaction://hlinksldjump"/>
          </p:cNvPr>
          <p:cNvSpPr/>
          <p:nvPr/>
        </p:nvSpPr>
        <p:spPr>
          <a:xfrm>
            <a:off x="2857488" y="3857628"/>
            <a:ext cx="4286280" cy="5000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</a:p>
        </p:txBody>
      </p:sp>
      <p:sp>
        <p:nvSpPr>
          <p:cNvPr id="7" name="Стрелка вправо 6">
            <a:hlinkClick r:id="" action="ppaction://hlinkshowjump?jump=endshow"/>
          </p:cNvPr>
          <p:cNvSpPr/>
          <p:nvPr/>
        </p:nvSpPr>
        <p:spPr>
          <a:xfrm>
            <a:off x="6143636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Выход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28" y="1351598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Рак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1б.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каких словах совпадает количество букв и звуков? Выпиши их.</a:t>
            </a:r>
          </a:p>
          <a:p>
            <a:pPr algn="ctr">
              <a:defRPr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Прелестный, семь, веет, ель, рак.</a:t>
            </a:r>
            <a:endParaRPr lang="ru-RU" sz="28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>
            <a:off x="6143636" y="6000768"/>
            <a:ext cx="1285884" cy="57150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28" y="1351598"/>
            <a:ext cx="7215238" cy="214314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Громкий - сильный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1б.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28" y="1357298"/>
            <a:ext cx="7215238" cy="214314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Найди лишнюю пару слов и выпиши её.</a:t>
            </a:r>
          </a:p>
          <a:p>
            <a:pPr algn="ctr">
              <a:defRPr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Робкий – смелый, тёмный – светлый, широкий – узкий, глубокий – мелкий, громкий – сильный, умный – глупый.</a:t>
            </a:r>
            <a:endParaRPr lang="ru-RU" sz="28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728" y="1357298"/>
            <a:ext cx="7215238" cy="214314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>
            <a:off x="6143636" y="6000768"/>
            <a:ext cx="1285884" cy="57150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28" y="1351598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 глаголом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1б.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 какой частью речи не употребляются предлоги?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право 7">
            <a:hlinkClick r:id="rId2" action="ppaction://hlinksldjump"/>
          </p:cNvPr>
          <p:cNvSpPr/>
          <p:nvPr/>
        </p:nvSpPr>
        <p:spPr>
          <a:xfrm>
            <a:off x="6143636" y="6000768"/>
            <a:ext cx="1285884" cy="57150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sz="3200" b="1" dirty="0">
              <a:ln>
                <a:solidFill>
                  <a:srgbClr val="9BBB59">
                    <a:lumMod val="20000"/>
                    <a:lumOff val="80000"/>
                  </a:srgb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28" y="1351598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Надо взять 8 слив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Одна груша весит столько же, сколько 4 сливы. Сколькими сливами можно уравновесить две груши?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>
            <a:off x="6143636" y="6000768"/>
            <a:ext cx="1285884" cy="57150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sz="3200" b="1" dirty="0">
              <a:ln>
                <a:solidFill>
                  <a:srgbClr val="9BBB59">
                    <a:lumMod val="20000"/>
                    <a:lumOff val="80000"/>
                  </a:srgb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28" y="1351598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Пятница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Если бы вчерашний день был завтрашним, то следующий день был бы воскресеньем. Какой сегодня день?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>
            <a:off x="6143636" y="6000768"/>
            <a:ext cx="1285884" cy="57150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sz="3200" b="1" dirty="0">
              <a:ln>
                <a:solidFill>
                  <a:srgbClr val="9BBB59">
                    <a:lumMod val="20000"/>
                    <a:lumOff val="80000"/>
                  </a:srgb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28" y="1351598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Восемь: 4 – у мамы, 4 – у папы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1б.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 Костика 2 дедушки и 2 бабушки. Сколько всего дедушек и бабушек у его мамы и папы?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право 7">
            <a:hlinkClick r:id="rId2" action="ppaction://hlinksldjump"/>
          </p:cNvPr>
          <p:cNvSpPr/>
          <p:nvPr/>
        </p:nvSpPr>
        <p:spPr>
          <a:xfrm>
            <a:off x="6143636" y="6000768"/>
            <a:ext cx="1285884" cy="57150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1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53734"/>
      </a:hlink>
      <a:folHlink>
        <a:srgbClr val="632423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465</Words>
  <Application>Microsoft Office PowerPoint</Application>
  <PresentationFormat>Экран (4:3)</PresentationFormat>
  <Paragraphs>86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</cp:revision>
  <dcterms:created xsi:type="dcterms:W3CDTF">2014-07-16T16:56:38Z</dcterms:created>
  <dcterms:modified xsi:type="dcterms:W3CDTF">2015-02-07T12:58:57Z</dcterms:modified>
</cp:coreProperties>
</file>