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669"/>
            <a:ext cx="756576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Игры наших </a:t>
            </a:r>
          </a:p>
          <a:p>
            <a:pPr algn="ctr"/>
            <a:r>
              <a:rPr lang="ru-RU" sz="8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праб</a:t>
            </a:r>
            <a:r>
              <a:rPr lang="ru-RU" sz="80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абушек </a:t>
            </a:r>
          </a:p>
          <a:p>
            <a:pPr algn="ctr"/>
            <a:r>
              <a:rPr lang="ru-RU" sz="80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прадедушек</a:t>
            </a:r>
            <a:endParaRPr lang="ru-RU" sz="80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http://dikoepole.files.wordpress.com/2012/02/igra_v_babki_novuyy_razm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75887"/>
            <a:ext cx="4846582" cy="30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1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споминания о нашем детстве - Статьи, стихи, очерки, письма, сочинения о грусти - Здесь живет грусть и печаль: фото,стихи,музык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6165"/>
            <a:ext cx="27706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: Догонялк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596" y="356041"/>
            <a:ext cx="2592288" cy="17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ана, Бежецк - фото &quot;В &quot;дочки-матери&quot; играем, кашу заодно съедаем. Что за чУдная игра. Кормила пупсов,а сыта сам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307143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ельский клуб рыбаков. Форум Рыбалка в Карелии. * Просмотр темы - Детский клуб &quot;Ласточка&quot; (Верхний Олонец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07143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 американской школе игрушечных солдатиков приравняли к пропаганде насилия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659" y="4720012"/>
            <a:ext cx="2580645" cy="19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кую игру выбрать. - Виноваты ли игры?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661" y="4771794"/>
            <a:ext cx="2642576" cy="18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3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а Swarovski &quot;Карта России&quot; - Абстракция - Картины Swarov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910" y="116632"/>
            <a:ext cx="7040057" cy="46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avic Folk Costumes and Acceso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242120" cy="25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rara: профи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800617"/>
            <a:ext cx="4896544" cy="20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усские народны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67" y="288097"/>
            <a:ext cx="5029081" cy="35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орской бой (home.children.detskieigry) : Рассылка : Subscribe.Ru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астер класс по народным играм - Master clas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3103104" cy="23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Что такое:: русские народные зимние забавы - Журнал &quot;Супермаркет&quot;: актуальные темы с комментариями бизнес-сообщества Кир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68" y="2420888"/>
            <a:ext cx="3495863" cy="18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усские народные &quot;посиделки&quot;Саратовский Свято-Троицкий собор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7444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1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Русский народный женский костюм - Интернет магазин купить с доставкой по Москве, Подмосковью и регионам России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2769776"/>
            <a:ext cx="2461659" cy="40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телье сценических и карнавальных костюмов Костюм мужской национальный русский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764704"/>
            <a:ext cx="2066310" cy="39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ужской русский национальный костюм &quot;Ярослав&quot; - Веселые елк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83" y="1988840"/>
            <a:ext cx="2044915" cy="35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Женский Народный Костюм - Для модниц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Женский Народный Костюм - Для модниц!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0338"/>
            <a:ext cx="1655383" cy="34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юбые блюда в ресторане традиционной русской кухни &quot;Ермак&quot;. Холодные закуски, мясные салаты, пельмени, рыба из &quot;Икорного бара&quot;.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45" y="332656"/>
            <a:ext cx="3352782" cy="17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рожжевые блины &quot; AMruss.RU - кулинарные рецепты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09119" cy="26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нтерьер Записи в рубрике интерьер Дневник кошарик-кошмари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029017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бои, картинки поиск: самовар - www.GdeFon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884" y="3573016"/>
            <a:ext cx="4722299" cy="29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адиостанция Русская Песня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51" y="2348879"/>
            <a:ext cx="3168370" cy="19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_1024 - Мои фотографии - Фотоальбомы - Официальный сайт детского с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566573"/>
            <a:ext cx="5707360" cy="42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еретягивание каната - Праздники в Доме Берендея - Фотогалерея на Переславль-Залесски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2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есенки- жемчужинки от Арины Чугайкиной (laks_arina) - Страница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5730"/>
            <a:ext cx="4896544" cy="33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Фото пейзаж, зима, времена года, рождество, живопись, худож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5884"/>
            <a:ext cx="4580364" cy="36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Декор &quot; Страница 9 &quot; Векторные клипарты, текстурные фоны, бекграунды, AI, EPS, 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3514535"/>
            <a:ext cx="17584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Волшебный Балаган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02895"/>
            <a:ext cx="3914662" cy="26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3 Традиционные Народные Узоры клипарты - ClipartLogo.co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26010"/>
            <a:ext cx="4968552" cy="45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усель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3748873" cy="24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67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8</cp:revision>
  <dcterms:created xsi:type="dcterms:W3CDTF">2015-01-22T17:22:11Z</dcterms:created>
  <dcterms:modified xsi:type="dcterms:W3CDTF">2015-05-17T17:11:39Z</dcterms:modified>
</cp:coreProperties>
</file>