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8" r:id="rId4"/>
    <p:sldId id="270" r:id="rId5"/>
    <p:sldId id="261" r:id="rId6"/>
    <p:sldId id="262" r:id="rId7"/>
    <p:sldId id="273" r:id="rId8"/>
    <p:sldId id="263" r:id="rId9"/>
    <p:sldId id="271" r:id="rId10"/>
    <p:sldId id="286" r:id="rId11"/>
    <p:sldId id="266" r:id="rId12"/>
    <p:sldId id="267" r:id="rId13"/>
    <p:sldId id="268" r:id="rId14"/>
    <p:sldId id="269" r:id="rId15"/>
    <p:sldId id="274" r:id="rId16"/>
    <p:sldId id="276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5899D3-81D0-453C-A417-AF086B8FFC5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A6A1F-652C-47B0-94E1-35C076DF8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714356"/>
            <a:ext cx="9108504" cy="293066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урок английского языка (в рамках ФГОС)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877272"/>
            <a:ext cx="5819538" cy="128189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1800" dirty="0" smtClean="0"/>
              <a:t>Подготовила учитель английского языка </a:t>
            </a:r>
            <a:r>
              <a:rPr lang="en-US" sz="1800" dirty="0" smtClean="0"/>
              <a:t>I</a:t>
            </a:r>
            <a:r>
              <a:rPr lang="ru-RU" sz="1800" dirty="0" smtClean="0"/>
              <a:t> категории МБОУ СШ №2 </a:t>
            </a:r>
            <a:r>
              <a:rPr lang="ru-RU" sz="1800" dirty="0" err="1" smtClean="0"/>
              <a:t>А.Н.Дудник</a:t>
            </a:r>
            <a:r>
              <a:rPr lang="ru-RU" sz="1800" dirty="0" smtClean="0"/>
              <a:t>.  </a:t>
            </a:r>
            <a:endParaRPr lang="ru-RU" sz="1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Речь – как цель и как средство обучения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обучения – научить общению.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Средство обучения– речь (общение).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Комплексность урока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взаимосвязанность и взаимообусловленность всех видов речевой деятельности при ведущей роли одного из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них.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 контроля без контроля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преобладает скрытый контроль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давать установку контроля;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выделять отдельный этап урока 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плане урока не должно быть слова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должен проводиться открытый контроль.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 повторения без повторения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Ротация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(повторяемость)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–ученик повторно использует речевой материал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новых речевых ситу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ациях или варьирует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компоненты речевой ситуации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речевая задача,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собеседник,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собеседников,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взаимоотношения собеседников,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характеристика собеседников.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Позиция ученика на уроке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–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учебной деятельности: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активность,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творчество,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самостоятельность: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планируют работу сами учащиеся;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уровни самостоятельности ученика: выполняет по образцу, самостоятельно применяет ЗУН для решения задач по аналогии, самостоятельно решает новые задачи.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познавательная деятельность должна быть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разнообразна.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1.Оргмомент (1-1,5 мин.). Настрой учащихся.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Речевая зарядка (3-5 мин.). Погружение в атмосферу иноязычного общения.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Возможно включение домашнего задания.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(до 3 мин.). Сообщение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темы, сообщение </a:t>
            </a:r>
            <a:r>
              <a:rPr lang="ru-RU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чему 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чего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научимся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мотивировать на изучение темы, где нам это пригодится)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 урока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урока 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Введение нового материала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(5-7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мин.).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Возможно включение домашнего задания.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Преобладает на уроках формирования навыков.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Lead-in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вспомнить то, что важно.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Context –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подать новый материал в ситуации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(аудио, видеофрагмент, рисунок, картина, текст…)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должен соответствовать возрасту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должны быть задействованы разные каналы восприятия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ыделение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do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урока 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бъяснение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Правило выводят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учащиеся.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4.5.Фонетическая отработка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4.6.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ервичное закрепление, употребление в речи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Практика в использовании (10 – 25-30 мин.)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Развитие умений  речевой деятельности (5-35 мин.)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4-6й этапы могут варьироваться, могут отсутствовать на уроке.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урока 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7. Результативно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Рефлексивно-оценочный этап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Итоги урока , выставление отметок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Рефлексия: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рефлексия настроения и эмоционального состояния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рефлексия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(что делал, как делал, было ли трудно)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рефлексия результат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(новые знания; не умел, а теперь умею; не понимал, а теперь понимаю; так и осталось непонятым…)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урока 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Пауза-релаксация (до 1,5 мин.)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Фонетическая зарядка (1-2 мин.)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в начальной школе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перед этапом говорения, значимом по времени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урока 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221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методологическая основа стандартов  общего образования нового поколения;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нацелен на развитие личности, на формирование гражданской идентичности.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должно быть организовано так, чтобы целенаправленно вести за собой развитие.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 как основной формой организации обучения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необходимо знать принципы построения урока, структуру урока и критерии оценивания урока в рамках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742955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 -  основное звено процесса обучения, звено в цепи уроков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котором решаются основные задачи: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практические,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воспитательные,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развивающие.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364241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 для построения урока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методическое содержание урока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(совокупность научных положений, определяющих его особенности, логику, структуру).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Методическое содержание урока 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его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Атмосфера общения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 учитель – речевой партнер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Воспитательный потенциал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специфическая черта урока ИЯ (содержание используемых материалов, методическая система обучения, личность учителя).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урока 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ученик должен понять и принять как свою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(мы должны вывести цель вместе с детьми; цель должна быть перефразирована для детей; ведущая цель – логический стержень урока (35 мин.).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Вся работа на уроке должна соотноситься с целью, которую ученик понял и принял как свою.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Аспекты цели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учебный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(формирование лексических навыков по теме…);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социокультурный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(знакомство с культурными реалиями стран изучаемого языка в диалоге с родной культурой);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воспитательный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(формирование ценностного отношения к здоровому образу жизни, к познанию…);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развивающий </a:t>
            </a: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(формирование УУД).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ставятся  только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 учебному аспекту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(ознакомить с лексикой по теме…).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Количество задач – не более </a:t>
            </a: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трех.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Адекватность упражнений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Упражнения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соответствуют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цели урока; 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речевой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которая развивается на уроке;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характеру формируемого навыка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(грамматического, лексического, орфографического).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Последовательность упражнений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Речевая направленность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ориентация урока и обучения в целом. Практической деятельности  следует посвящать почти все время урока.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Все упражнения на уроке должны носить речевой характер.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обучении речевой деятельности необходимы речевые действия.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учеником должна ставиться речевая задача.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должны преобладать упражнения на уровне слов и словосочетаний.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уроку 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794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Современный урок английского языка (в рамках ФГОС) </vt:lpstr>
      <vt:lpstr>Презентация PowerPoint</vt:lpstr>
      <vt:lpstr>Презентация PowerPoint</vt:lpstr>
      <vt:lpstr>Презентация PowerPoint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Требования к уроку ИЯ</vt:lpstr>
      <vt:lpstr>Структура урока ИЯ</vt:lpstr>
      <vt:lpstr>Структура урока ИЯ</vt:lpstr>
      <vt:lpstr>Структура урока ИЯ</vt:lpstr>
      <vt:lpstr>Структура урока ИЯ</vt:lpstr>
      <vt:lpstr>Структура урока 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английского языка в рамках ФГОС</dc:title>
  <dc:creator>Татьяна</dc:creator>
  <cp:lastModifiedBy>admin</cp:lastModifiedBy>
  <cp:revision>52</cp:revision>
  <dcterms:created xsi:type="dcterms:W3CDTF">2013-08-25T17:39:37Z</dcterms:created>
  <dcterms:modified xsi:type="dcterms:W3CDTF">2015-02-25T12:48:46Z</dcterms:modified>
</cp:coreProperties>
</file>