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4">
                <a:lumMod val="60000"/>
                <a:lumOff val="40000"/>
                <a:alpha val="6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28600" y="1196752"/>
            <a:ext cx="1180931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ДОМАШНИЕ   ПТИЦЫ</a:t>
            </a:r>
            <a:endParaRPr lang="ru-RU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Kcy;&amp;ocy;&amp;scy;&amp;tcy;&amp;rcy;&amp;ocy;&amp;mcy;&amp;scy;&amp;kcy;&amp;acy;&amp;yacy; &amp;bcy;&amp;acy;&amp;rcy;&amp;acy;&amp;khcy;&amp;ocy;&amp;lcy;&amp;kcy;&amp;acy; : &amp;Gcy;&amp;rcy;&amp;ucy;&amp;pcy;&amp;pcy;&amp;acy; &amp;dcy;&amp;lcy;&amp;yacy; &amp;bcy;&amp;icy;&amp;zcy;&amp;ncy;&amp;iecy;&amp;scy;&amp;acy;. &amp;Kcy;&amp;ocy;&amp;mcy;&amp;pcy;&amp;acy;&amp;ncy;&amp;icy;&amp;yacy;. &amp;Rcy;&amp;iecy;&amp;kcy;&amp;lcy;&amp;acy;&amp;m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3810000" cy="3571875"/>
          </a:xfrm>
          <a:prstGeom prst="rect">
            <a:avLst/>
          </a:prstGeom>
          <a:noFill/>
        </p:spPr>
      </p:pic>
      <p:pic>
        <p:nvPicPr>
          <p:cNvPr id="1030" name="Picture 6" descr="&amp;ucy;&amp;tcy;&amp;kcy;&amp;icy; &amp;ZHcy;&amp;icy;&amp;vcy;&amp;ocy;&amp;tcy;&amp;ncy;&amp;ycy;&amp;iecy; animal &amp;Pcy;&amp;rcy;&amp;icy;&amp;rcy;&amp;ocy;&amp;dcy;&amp;acy; &amp;Fcy;&amp;ocy;&amp;tcy;&amp;ocy; animal a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886994" cy="2918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Pcy;&amp;rcy;&amp;ocy;&amp;dcy;&amp;acy;&amp;zhcy;&amp;acy; &amp;gcy;&amp;ucy;&amp;scy;&amp;iecy;&amp;jcy; &amp;ocy;&amp;pcy;&amp;tcy;&amp;ocy;&amp;mcy; &amp;zcy;&amp;acy; 300&amp;rcy;, &amp;Ucy;&amp;fcy;&amp;acy;, &amp;kcy;&amp;acy;&amp;tcy;&amp;iecy;&amp;gcy;&amp;ocy;&amp;rcy;&amp;icy;&amp;yacy; &quot;&amp;Dcy;&amp;rcy;&amp;ucy;&amp;gcy;&amp;icy;&amp;iecy; &amp;zhcy;&amp;icy;&amp;vcy;&amp;ocy;&amp;tcy;&amp;ncy;&amp;y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206280" cy="4206280"/>
          </a:xfrm>
          <a:prstGeom prst="rect">
            <a:avLst/>
          </a:prstGeom>
          <a:noFill/>
        </p:spPr>
      </p:pic>
      <p:pic>
        <p:nvPicPr>
          <p:cNvPr id="15364" name="Picture 4" descr="&amp;Pcy;&amp;rcy;&amp;ocy;&amp;dcy;&amp;acy;&amp;mcy; &amp;scy;&amp;iecy;&amp;rcy;&amp;ycy;&amp;khcy; &amp;gcy;&amp;ucy;&amp;scy;&amp;iecy;&amp;jcy;: 6 500 &amp;tcy;&amp;gcy;. . - &amp;Scy;&amp;iecy;&amp;lcy;&amp;softcy;&amp;khcy;&amp;ocy;&amp;zcy; &amp;zhcy;&amp;icy;&amp;vcy;&amp;ocy;&amp;tcy;&amp;ncy;&amp;ycy;&amp;iecy; &amp;vcy; &amp;Acy;&amp;lcy;&amp;mcy;&amp;acy;&amp;tcy;&amp;ycy;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5227340" cy="3883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Vcy; &amp;Rcy;&amp;ocy;&amp;vcy;&amp;iecy;&amp;ncy;&amp;scy;&amp;kcy;&amp;ocy;&amp;jcy; &amp;ocy;&amp;bcy;&amp;lcy;&amp;acy;&amp;scy;&amp;tcy;&amp;icy; &amp;icy;&amp;ncy;&amp;dcy;&amp;yucy;&amp;kcy; &amp;ncy;&amp;acy;&amp;scy;&amp;mcy;&amp;iecy;&amp;rcy;&amp;tcy;&amp;softcy; &amp;zcy;&amp;acy;&amp;kcy;&amp;lcy;&amp;iecy;&amp;vcy;&amp;acy;&amp;lcy; &amp;rcy;&amp;iecy;&amp;bcy;&amp;iecy;&amp;ncy;&amp;kcy;&amp;acy; &amp;Ncy;&amp;ocy;&amp;vcy;&amp;ocy;&amp;scy;&amp;tcy;&amp;icy; &amp;ncy;&amp;acy; Gazeta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92696"/>
            <a:ext cx="3756695" cy="3089725"/>
          </a:xfrm>
          <a:prstGeom prst="rect">
            <a:avLst/>
          </a:prstGeom>
          <a:noFill/>
        </p:spPr>
      </p:pic>
      <p:pic>
        <p:nvPicPr>
          <p:cNvPr id="16388" name="Picture 4" descr="&amp;Ocy;&amp;tcy;&amp;vcy;&amp;iecy;&amp;tcy;&amp;ycy;@Mail.Ru: &amp;Dcy;&amp;lcy;&amp;yacy; &amp;ncy;&amp;iecy;&amp;scy;&amp;iecy;&amp;rcy;&amp;softcy;&amp;iecy;&amp;zcy;&amp;ncy;&amp;ocy;&amp;gcy;&amp;ocy; &amp;vcy;&amp;ocy;&amp;pcy;&amp;rcy;&amp;ocy;&amp;scy;&amp;acy; &amp;ncy;&amp;ucy;&amp;zhcy;&amp;iecy;&amp;ncy; &amp;scy;&amp;iecy;&amp;rcy;&amp;softcy;&amp;iecy;&amp;zcy;&amp;ncy;&amp;ycy;&amp;jcy; &amp;ocy;&amp;tcy;&amp;vcy;&amp;iecy;&amp;tcy; (&amp;rcy;&amp;iecy;&amp;bcy;&amp;iecy;&amp;ncy;&amp;ocy;&amp;kcy; &amp;pcy;&amp;ycy;&amp;tcy;&amp;acy;&amp;iecy;&amp;tcy; &amp;ncy;&amp;iecy; &amp;ncy;&amp;acy; &amp;shcy;&amp;ucy;&amp;tcy;&amp;kcy;&amp;ucy;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8680"/>
            <a:ext cx="3060601" cy="4593773"/>
          </a:xfrm>
          <a:prstGeom prst="rect">
            <a:avLst/>
          </a:prstGeom>
          <a:noFill/>
        </p:spPr>
      </p:pic>
      <p:pic>
        <p:nvPicPr>
          <p:cNvPr id="16390" name="Picture 6" descr="&amp;Icy;&amp;ncy;&amp;dcy;&amp;yucy;&amp;shcy;&amp;acy;&amp;tcy;&amp;acy; - &amp;kcy;&amp;ucy;&amp;pcy;&amp;icy;&amp;tcy;&amp;softcy;, &amp;pcy;&amp;rcy;&amp;ocy;&amp;dcy;&amp;acy;&amp;tcy;&amp;softcy; &amp;icy;&amp;lcy;&amp;icy; &amp;ocy;&amp;tcy;&amp;dcy;&amp;acy;&amp;tcy;&amp;softcy; &amp;vcy; &amp;Ncy;&amp;icy;&amp;zhcy;&amp;iecy;&amp;gcy;&amp;ocy;&amp;rcy;&amp;ocy;&amp;dcy;&amp;scy;&amp;kcy;&amp;ocy;&amp;jcy; &amp;ocy;&amp;bcy;&amp;lcy;&amp;acy;&amp;scy;&amp;tcy;&amp;icy; &amp;ncy;&amp;acy; AVITO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999039"/>
            <a:ext cx="4211588" cy="2858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Acy;&amp;ncy;&amp;iecy;&amp;kcy;&amp;dcy;&amp;ocy;&amp;tcy;&amp;ycy;, &amp;tcy;&amp;ocy;&amp;scy;&amp;tcy;&amp;ycy;, &amp;pcy;&amp;rcy;&amp;icy;&amp;kcy;&amp;ocy;&amp;lcy;&amp;ycy;, &amp;vcy;&amp;icy;&amp;dcy;&amp;iecy;&amp;ocy; online, &amp;pcy;&amp;rcy;&amp;icy;&amp;kcy;&amp;ocy;&amp;lcy;&amp;softcy;&amp;ncy;&amp;ycy;&amp;iecy; &amp;scy;&amp;mcy;&amp;scy;, &amp;kcy;&amp;acy;&amp;rcy;&amp;t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4787602" cy="3594385"/>
          </a:xfrm>
          <a:prstGeom prst="rect">
            <a:avLst/>
          </a:prstGeom>
          <a:noFill/>
        </p:spPr>
      </p:pic>
      <p:pic>
        <p:nvPicPr>
          <p:cNvPr id="17412" name="Picture 4" descr="&amp;Ncy;&amp;acy;&amp;scy;&amp;tcy;&amp;iecy;&amp;ncy;&amp;soft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3698776" cy="3698776"/>
          </a:xfrm>
          <a:prstGeom prst="rect">
            <a:avLst/>
          </a:prstGeom>
          <a:noFill/>
        </p:spPr>
      </p:pic>
      <p:pic>
        <p:nvPicPr>
          <p:cNvPr id="17414" name="Picture 6" descr="&amp;Ocy;&amp;bcy;&amp;ocy;&amp;icy; &amp;Pcy;&amp;tcy;&amp;icy;&amp;tscy;&amp;ycy; &amp;TScy;&amp;ycy;&amp;pcy;&amp;lcy;&amp;yacy;&amp;tcy;&amp;acy; &amp;ZHcy;&amp;icy;&amp;vcy;&amp;ocy;&amp;tcy;&amp;ncy;&amp;ycy;&amp;iecy; &amp;Fcy;&amp;ocy;&amp;tcy;&amp;ocy; 2862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284984"/>
            <a:ext cx="4039394" cy="3032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</TotalTime>
  <Words>2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5</cp:revision>
  <dcterms:created xsi:type="dcterms:W3CDTF">2015-04-14T19:31:45Z</dcterms:created>
  <dcterms:modified xsi:type="dcterms:W3CDTF">2015-05-19T21:15:20Z</dcterms:modified>
</cp:coreProperties>
</file>