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8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9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7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5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8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A4AB-CA14-4731-88CF-1BF612831E00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55EF1-E343-4CC2-A236-211217993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3788">
            <a:off x="2737856" y="1715560"/>
            <a:ext cx="2980420" cy="223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552">
            <a:off x="6662730" y="1316817"/>
            <a:ext cx="2415532" cy="3171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28800" y="4677508"/>
            <a:ext cx="9144000" cy="1739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игра как средство развития речевой деятельности дошкольников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7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57907"/>
            <a:ext cx="12192000" cy="11957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/>
            <a:r>
              <a:rPr lang="ru-RU"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Основные задачи организации театральной деятельности в подготовительной </a:t>
            </a:r>
            <a:r>
              <a:rPr 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группе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08892" y="1630042"/>
            <a:ext cx="10386646" cy="46300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2060"/>
                </a:solidFill>
              </a:rPr>
              <a:t>Пополнение и активизация речевого словаря дошкольников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2060"/>
                </a:solidFill>
              </a:rPr>
              <a:t>Поддерживание инициативы в импровизации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2060"/>
                </a:solidFill>
              </a:rPr>
              <a:t>Закрепление представления детей о различных видах театров, умение различать и называть их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2060"/>
                </a:solidFill>
              </a:rPr>
              <a:t>Расширение представления детей об окружающем мире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rgbClr val="002060"/>
                </a:solidFill>
              </a:rPr>
              <a:t>Совершенствование умения связно и выразительно пересказывать тексты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1011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8585" y="270739"/>
            <a:ext cx="11123731" cy="12845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Виды театрализованных игр в зависимости от художественного оформления: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761591" y="4454771"/>
            <a:ext cx="2592453" cy="185151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7968791" cy="18414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Игры – драматизации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Театр на фланелеграфе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Теневой театр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Театр би- ба- бо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Пальчиковый и варежковый театры.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73" y="1896579"/>
            <a:ext cx="2434734" cy="2495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82" y="4392487"/>
            <a:ext cx="2447925" cy="1866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54" y="4392487"/>
            <a:ext cx="2492409" cy="1866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72" y="4392488"/>
            <a:ext cx="2492407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9933720" cy="111369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Формы организации театрализованной деятельности: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4845904" cy="4167554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1.Совместная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 театрализованная деятельность взрослых и детей, театральное занятие, театрализованная игра на праздниках и развлечениях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2.Самостоятельная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 театрально- художественная деятельность, театрализованные игры в повседневной жизни</a:t>
            </a:r>
          </a:p>
          <a:p>
            <a:r>
              <a:rPr lang="ru-RU" sz="2800" i="1" dirty="0" smtClean="0">
                <a:solidFill>
                  <a:srgbClr val="7030A0"/>
                </a:solidFill>
              </a:rPr>
              <a:t>3.Мини-игры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 на других занятиях, театрализованные игры- спектакли, посещение детьми театров совместно с родителями.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16" y="2324341"/>
            <a:ext cx="2014734" cy="15091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4" y="1972649"/>
            <a:ext cx="4020801" cy="4263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16" y="4285636"/>
            <a:ext cx="2014734" cy="15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166255"/>
            <a:ext cx="9945442" cy="12988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уголка театрализованной деятельности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r="5653"/>
          <a:stretch>
            <a:fillRect/>
          </a:stretch>
        </p:blipFill>
        <p:spPr>
          <a:xfrm rot="5400000">
            <a:off x="6673169" y="1799046"/>
            <a:ext cx="4589967" cy="38812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354" y="1558903"/>
            <a:ext cx="6472737" cy="465432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В уголке располагаются: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- различные виды театров: бибабо, настольный, театр на фланелёграфе и др.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 - реквизит для разыгрывания сценок и спектаклей: набор кукол, ширмы для кукольного театра, костюмы, элементы костюмов, маски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- атрибуты для различных игровых позиций: театральный реквизит, декорации, сценарии, книги, образцы музыкальных произведений, афиши, касса, билеты, карандаши, краски, клей, виды бумаги, природный материал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8120" y="4712677"/>
            <a:ext cx="2321171" cy="17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11" y="321474"/>
            <a:ext cx="11669258" cy="6754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Основные направления работы с детьми</a:t>
            </a:r>
            <a:endParaRPr lang="ru-RU" sz="3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726" y="1402773"/>
            <a:ext cx="6203373" cy="52266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000" i="1" dirty="0">
                <a:solidFill>
                  <a:srgbClr val="002060"/>
                </a:solidFill>
              </a:rPr>
              <a:t>Театральная игра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2060"/>
                </a:solidFill>
              </a:rPr>
              <a:t>Ритмопластика</a:t>
            </a:r>
            <a:endParaRPr lang="ru-RU" sz="4000" i="1" dirty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2060"/>
                </a:solidFill>
              </a:rPr>
              <a:t>Культура </a:t>
            </a:r>
            <a:r>
              <a:rPr lang="ru-RU" sz="4000" i="1" dirty="0">
                <a:solidFill>
                  <a:srgbClr val="002060"/>
                </a:solidFill>
              </a:rPr>
              <a:t>и техника речи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2060"/>
                </a:solidFill>
              </a:rPr>
              <a:t>Основы </a:t>
            </a:r>
            <a:r>
              <a:rPr lang="ru-RU" sz="4000" i="1" dirty="0">
                <a:solidFill>
                  <a:srgbClr val="002060"/>
                </a:solidFill>
              </a:rPr>
              <a:t>театральной культуры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i="1" dirty="0" smtClean="0">
                <a:solidFill>
                  <a:srgbClr val="002060"/>
                </a:solidFill>
              </a:rPr>
              <a:t>Работа </a:t>
            </a:r>
            <a:r>
              <a:rPr lang="ru-RU" sz="4000" i="1" dirty="0">
                <a:solidFill>
                  <a:srgbClr val="002060"/>
                </a:solidFill>
              </a:rPr>
              <a:t>над </a:t>
            </a:r>
            <a:r>
              <a:rPr lang="ru-RU" sz="4000" i="1" dirty="0" smtClean="0">
                <a:solidFill>
                  <a:srgbClr val="002060"/>
                </a:solidFill>
              </a:rPr>
              <a:t>спектаклем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54" y="1643979"/>
            <a:ext cx="5282240" cy="3515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54" y="1643979"/>
            <a:ext cx="5282240" cy="3945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54" y="1643979"/>
            <a:ext cx="5282240" cy="39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050950" cy="6546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с </a:t>
            </a:r>
            <a:r>
              <a:rPr lang="ru-RU" sz="3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родителями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4619" y="1654554"/>
            <a:ext cx="5232766" cy="33980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• Беседа – консультация 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• </a:t>
            </a:r>
            <a:r>
              <a:rPr lang="ru-RU" sz="3200" dirty="0">
                <a:solidFill>
                  <a:srgbClr val="002060"/>
                </a:solidFill>
              </a:rPr>
              <a:t>Выставки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•Творческие мастерские </a:t>
            </a:r>
          </a:p>
          <a:p>
            <a:pPr lvl="0"/>
            <a:r>
              <a:rPr lang="ru-RU" sz="3200" smtClean="0">
                <a:solidFill>
                  <a:srgbClr val="002060"/>
                </a:solidFill>
              </a:rPr>
              <a:t>• </a:t>
            </a:r>
            <a:r>
              <a:rPr lang="ru-RU" sz="3200" dirty="0">
                <a:solidFill>
                  <a:srgbClr val="002060"/>
                </a:solidFill>
              </a:rPr>
              <a:t>Совместные творческие </a:t>
            </a:r>
            <a:r>
              <a:rPr lang="ru-RU" sz="3200" dirty="0" smtClean="0">
                <a:solidFill>
                  <a:srgbClr val="002060"/>
                </a:solidFill>
              </a:rPr>
              <a:t>вечера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1746741"/>
            <a:ext cx="5290005" cy="3967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1751847"/>
            <a:ext cx="5290005" cy="39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398" y="1863969"/>
            <a:ext cx="7221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 </a:t>
            </a:r>
            <a:r>
              <a:rPr lang="ru-RU" sz="3600" b="1" i="1" dirty="0" smtClean="0">
                <a:solidFill>
                  <a:schemeClr val="bg1"/>
                </a:solidFill>
              </a:rPr>
              <a:t>Когда </a:t>
            </a:r>
            <a:r>
              <a:rPr lang="ru-RU" sz="3600" b="1" i="1" dirty="0">
                <a:solidFill>
                  <a:schemeClr val="bg1"/>
                </a:solidFill>
              </a:rPr>
              <a:t>ребёнок видит что взрослые «живут» в мире театра, как горят их глаза они волей неволей оказываются в мире сказки, фантазии и волшебства.</a:t>
            </a:r>
          </a:p>
        </p:txBody>
      </p:sp>
    </p:spTree>
    <p:extLst>
      <p:ext uri="{BB962C8B-B14F-4D97-AF65-F5344CB8AC3E}">
        <p14:creationId xmlns:p14="http://schemas.microsoft.com/office/powerpoint/2010/main" val="3126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274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Основные задачи организации театральной деятельности в подготовительной группе</vt:lpstr>
      <vt:lpstr>Виды театрализованных игр в зависимости от художественного оформления:</vt:lpstr>
      <vt:lpstr>Формы организации театрализованной деятельности:</vt:lpstr>
      <vt:lpstr>Организация уголка театрализованной деятельности</vt:lpstr>
      <vt:lpstr>Основные направления работы с детьми</vt:lpstr>
      <vt:lpstr>Работа с родителями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Театрализованные игры как средство развития речевой деятельности дошкольников</dc:title>
  <dc:creator>Сергей Михопаров</dc:creator>
  <cp:lastModifiedBy>Сергей Михопаров</cp:lastModifiedBy>
  <cp:revision>37</cp:revision>
  <dcterms:created xsi:type="dcterms:W3CDTF">2014-02-21T05:14:36Z</dcterms:created>
  <dcterms:modified xsi:type="dcterms:W3CDTF">2014-02-26T17:26:14Z</dcterms:modified>
</cp:coreProperties>
</file>