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2" r:id="rId2"/>
    <p:sldId id="290" r:id="rId3"/>
    <p:sldId id="43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FFFFCC"/>
    <a:srgbClr val="D70312"/>
    <a:srgbClr val="AE511E"/>
    <a:srgbClr val="E5C3A5"/>
    <a:srgbClr val="D0713C"/>
    <a:srgbClr val="5D2D13"/>
    <a:srgbClr val="8F4319"/>
    <a:srgbClr val="E9D4C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94660"/>
  </p:normalViewPr>
  <p:slideViewPr>
    <p:cSldViewPr>
      <p:cViewPr varScale="1">
        <p:scale>
          <a:sx n="73" d="100"/>
          <a:sy n="73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1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calameo.com/read/002101424006b658e473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3342" y="188640"/>
            <a:ext cx="6951146" cy="242886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творческая интеллигенция в дни Великой Отечественной Войны.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3140968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Творческая работа  </a:t>
            </a:r>
            <a:r>
              <a:rPr lang="ru-RU" b="1" smtClean="0">
                <a:solidFill>
                  <a:schemeClr val="bg2">
                    <a:lumMod val="25000"/>
                  </a:schemeClr>
                </a:solidFill>
              </a:rPr>
              <a:t>учащихся 6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 класса в рамках   проекта 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«70-летие  Победы»</a:t>
            </a:r>
          </a:p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Руководитель 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Гуженко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Т.В.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t="13413" b="10581"/>
          <a:stretch>
            <a:fillRect/>
          </a:stretch>
        </p:blipFill>
        <p:spPr bwMode="auto">
          <a:xfrm>
            <a:off x="214282" y="357166"/>
            <a:ext cx="3929090" cy="2197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14491" y="3286124"/>
            <a:ext cx="4214633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 l="4091" r="8636" b="6756"/>
          <a:stretch>
            <a:fillRect/>
          </a:stretch>
        </p:blipFill>
        <p:spPr bwMode="auto">
          <a:xfrm>
            <a:off x="4929190" y="3286124"/>
            <a:ext cx="3960150" cy="2846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357166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CC"/>
                </a:solidFill>
              </a:rPr>
              <a:t>Тот самый длинный день в году</a:t>
            </a:r>
            <a:r>
              <a:rPr lang="ru-RU" sz="2400" b="1" dirty="0" smtClean="0">
                <a:solidFill>
                  <a:srgbClr val="FFFFCC"/>
                </a:solidFill>
              </a:rPr>
              <a:t> </a:t>
            </a:r>
            <a:br>
              <a:rPr lang="ru-RU" sz="2400" b="1" dirty="0" smtClean="0">
                <a:solidFill>
                  <a:srgbClr val="FFFFCC"/>
                </a:solidFill>
              </a:rPr>
            </a:br>
            <a:r>
              <a:rPr lang="ru-RU" sz="2400" b="1" i="1" dirty="0" smtClean="0">
                <a:solidFill>
                  <a:srgbClr val="FFFFCC"/>
                </a:solidFill>
              </a:rPr>
              <a:t>С его безоблачной погодой</a:t>
            </a:r>
            <a:r>
              <a:rPr lang="ru-RU" sz="2400" b="1" dirty="0" smtClean="0">
                <a:solidFill>
                  <a:srgbClr val="FFFFCC"/>
                </a:solidFill>
              </a:rPr>
              <a:t> </a:t>
            </a:r>
            <a:br>
              <a:rPr lang="ru-RU" sz="2400" b="1" dirty="0" smtClean="0">
                <a:solidFill>
                  <a:srgbClr val="FFFFCC"/>
                </a:solidFill>
              </a:rPr>
            </a:br>
            <a:r>
              <a:rPr lang="ru-RU" sz="2400" b="1" i="1" dirty="0" smtClean="0">
                <a:solidFill>
                  <a:srgbClr val="FFFFCC"/>
                </a:solidFill>
              </a:rPr>
              <a:t>Нам выдал общую беду</a:t>
            </a:r>
            <a:r>
              <a:rPr lang="ru-RU" sz="2400" b="1" dirty="0" smtClean="0">
                <a:solidFill>
                  <a:srgbClr val="FFFFCC"/>
                </a:solidFill>
              </a:rPr>
              <a:t> </a:t>
            </a:r>
            <a:br>
              <a:rPr lang="ru-RU" sz="2400" b="1" dirty="0" smtClean="0">
                <a:solidFill>
                  <a:srgbClr val="FFFFCC"/>
                </a:solidFill>
              </a:rPr>
            </a:br>
            <a:r>
              <a:rPr lang="ru-RU" sz="2400" b="1" i="1" dirty="0" smtClean="0">
                <a:solidFill>
                  <a:srgbClr val="FFFFCC"/>
                </a:solidFill>
              </a:rPr>
              <a:t>На всех, на все четыре года.</a:t>
            </a:r>
            <a:r>
              <a:rPr lang="ru-RU" sz="2400" b="1" dirty="0" smtClean="0">
                <a:solidFill>
                  <a:srgbClr val="FFFFCC"/>
                </a:solidFill>
              </a:rPr>
              <a:t> </a:t>
            </a:r>
            <a:endParaRPr lang="ru-RU" sz="2400" b="1" dirty="0">
              <a:solidFill>
                <a:srgbClr val="FFFF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143116"/>
            <a:ext cx="2518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CC"/>
                </a:solidFill>
              </a:rPr>
              <a:t>Константин Симонов</a:t>
            </a:r>
            <a:endParaRPr lang="ru-RU" sz="20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_016_1~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5" t="4881" r="5427" b="2385"/>
          <a:stretch>
            <a:fillRect/>
          </a:stretch>
        </p:blipFill>
        <p:spPr>
          <a:xfrm>
            <a:off x="500034" y="2500306"/>
            <a:ext cx="8072494" cy="4071966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899592" y="785794"/>
            <a:ext cx="8030126" cy="2214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Полностью ВСЮ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работу смотри </a:t>
            </a:r>
            <a:endParaRPr lang="ru-RU" sz="4000" b="1" dirty="0" smtClean="0">
              <a:solidFill>
                <a:schemeClr val="bg1"/>
              </a:solidFill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ЗДЕСЬ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904</TotalTime>
  <Words>39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Московская творческая интеллигенция в дни Великой Отечественной Войны.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User</cp:lastModifiedBy>
  <cp:revision>95</cp:revision>
  <dcterms:created xsi:type="dcterms:W3CDTF">2011-12-05T06:13:34Z</dcterms:created>
  <dcterms:modified xsi:type="dcterms:W3CDTF">2015-06-02T08:02:09Z</dcterms:modified>
</cp:coreProperties>
</file>