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  <p:sldId id="269" r:id="rId5"/>
    <p:sldId id="270" r:id="rId6"/>
    <p:sldId id="271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7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33D2-A3BE-457A-93BA-61B449D94F5B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AEFF-55F1-4F6C-85AA-BC4F5B3BE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33D2-A3BE-457A-93BA-61B449D94F5B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AEFF-55F1-4F6C-85AA-BC4F5B3BE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33D2-A3BE-457A-93BA-61B449D94F5B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AEFF-55F1-4F6C-85AA-BC4F5B3BE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33D2-A3BE-457A-93BA-61B449D94F5B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AEFF-55F1-4F6C-85AA-BC4F5B3BE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33D2-A3BE-457A-93BA-61B449D94F5B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AEFF-55F1-4F6C-85AA-BC4F5B3BE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33D2-A3BE-457A-93BA-61B449D94F5B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AEFF-55F1-4F6C-85AA-BC4F5B3BE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33D2-A3BE-457A-93BA-61B449D94F5B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AEFF-55F1-4F6C-85AA-BC4F5B3BE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33D2-A3BE-457A-93BA-61B449D94F5B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AEFF-55F1-4F6C-85AA-BC4F5B3BE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33D2-A3BE-457A-93BA-61B449D94F5B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AEFF-55F1-4F6C-85AA-BC4F5B3BE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33D2-A3BE-457A-93BA-61B449D94F5B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AEFF-55F1-4F6C-85AA-BC4F5B3BE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33D2-A3BE-457A-93BA-61B449D94F5B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AEFF-55F1-4F6C-85AA-BC4F5B3BE3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533D2-A3BE-457A-93BA-61B449D94F5B}" type="datetimeFigureOut">
              <a:rPr lang="ru-RU" smtClean="0"/>
              <a:t>02.04.2011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6AEFF-55F1-4F6C-85AA-BC4F5B3BE3C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xphoto.ru/component/option,com_datsogallery/Itemid,12/func,detail/catid,20/id,4176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lxphoto.ru/component/option,com_datsogallery/Itemid,12/func,detail/catid,20/id,4173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lxphoto.ru/component/option,com_datsogallery/Itemid,12/func,detail/catid,20/id,169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lxphoto.ru/component/option,com_datsogallery/Itemid,12/func,detail/catid,20/id,176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xphoto.ru/component/option,com_datsogallery/Itemid,12/func,detail/catid,20/id,4458/" TargetMode="External"/><Relationship Id="rId13" Type="http://schemas.openxmlformats.org/officeDocument/2006/relationships/image" Target="../media/image8.jpeg"/><Relationship Id="rId18" Type="http://schemas.openxmlformats.org/officeDocument/2006/relationships/hyperlink" Target="http://www.nikblo.ru/WO/detroyt_rubidus.jpg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12" Type="http://schemas.openxmlformats.org/officeDocument/2006/relationships/hyperlink" Target="http://www.lxphoto.ru/component/option,com_datsogallery/Itemid,12/func,detail/catid,20/id,171/" TargetMode="External"/><Relationship Id="rId17" Type="http://schemas.openxmlformats.org/officeDocument/2006/relationships/image" Target="../media/image10.jpeg"/><Relationship Id="rId2" Type="http://schemas.openxmlformats.org/officeDocument/2006/relationships/hyperlink" Target="http://www.lxphoto.ru/component/option,com_datsogallery/Itemid,12/func,detail/catid,20/id,169/" TargetMode="External"/><Relationship Id="rId16" Type="http://schemas.openxmlformats.org/officeDocument/2006/relationships/hyperlink" Target="http://www.lxphoto.ru/component/option,com_datsogallery/Itemid,12/func,detail/catid,20/id,483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lxphoto.ru/component/option,com_datsogallery/Itemid,12/func,detail/catid,20/id,4177/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5" Type="http://schemas.openxmlformats.org/officeDocument/2006/relationships/image" Target="../media/image9.jpeg"/><Relationship Id="rId10" Type="http://schemas.openxmlformats.org/officeDocument/2006/relationships/hyperlink" Target="http://www.lxphoto.ru/component/option,com_datsogallery/Itemid,12/func,detail/catid,20/id,4455/" TargetMode="External"/><Relationship Id="rId19" Type="http://schemas.openxmlformats.org/officeDocument/2006/relationships/image" Target="../media/image11.jpeg"/><Relationship Id="rId4" Type="http://schemas.openxmlformats.org/officeDocument/2006/relationships/hyperlink" Target="http://www.lxphoto.ru/component/option,com_datsogallery/Itemid,12/func,detail/catid,20/id,176/" TargetMode="External"/><Relationship Id="rId9" Type="http://schemas.openxmlformats.org/officeDocument/2006/relationships/image" Target="../media/image6.jpeg"/><Relationship Id="rId14" Type="http://schemas.openxmlformats.org/officeDocument/2006/relationships/hyperlink" Target="http://www.lxphoto.ru/component/option,com_datsogallery/Itemid,12/func,detail/catid,20/id,4425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xphoto.ru/component/option,com_datsogallery/Itemid,12/func,detail/catid,20/id,4458/" TargetMode="External"/><Relationship Id="rId13" Type="http://schemas.openxmlformats.org/officeDocument/2006/relationships/image" Target="../media/image14.jpeg"/><Relationship Id="rId18" Type="http://schemas.openxmlformats.org/officeDocument/2006/relationships/hyperlink" Target="http://www.nikblo.ru/WO/detroyt_rubidus.jpg" TargetMode="External"/><Relationship Id="rId3" Type="http://schemas.openxmlformats.org/officeDocument/2006/relationships/image" Target="../media/image12.jpeg"/><Relationship Id="rId7" Type="http://schemas.openxmlformats.org/officeDocument/2006/relationships/image" Target="../media/image7.jpeg"/><Relationship Id="rId12" Type="http://schemas.openxmlformats.org/officeDocument/2006/relationships/hyperlink" Target="http://www.lxphoto.ru/component/option,com_datsogallery/Itemid,12/func,detail/catid,19/id,4456/" TargetMode="External"/><Relationship Id="rId17" Type="http://schemas.openxmlformats.org/officeDocument/2006/relationships/image" Target="../media/image16.jpeg"/><Relationship Id="rId2" Type="http://schemas.openxmlformats.org/officeDocument/2006/relationships/hyperlink" Target="http://www.lxphoto.ru/component/option,com_datsogallery/Itemid,12/func,detail/catid,20/id,4179/" TargetMode="External"/><Relationship Id="rId16" Type="http://schemas.openxmlformats.org/officeDocument/2006/relationships/hyperlink" Target="http://www.lxphoto.ru/component/option,com_datsogallery/Itemid,12/func,detail/catid,19/id,67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lxphoto.ru/component/option,com_datsogallery/Itemid,12/func,detail/catid,20/id,4455/" TargetMode="External"/><Relationship Id="rId11" Type="http://schemas.openxmlformats.org/officeDocument/2006/relationships/image" Target="../media/image3.jpeg"/><Relationship Id="rId5" Type="http://schemas.openxmlformats.org/officeDocument/2006/relationships/image" Target="../media/image13.jpeg"/><Relationship Id="rId15" Type="http://schemas.openxmlformats.org/officeDocument/2006/relationships/image" Target="../media/image15.jpeg"/><Relationship Id="rId10" Type="http://schemas.openxmlformats.org/officeDocument/2006/relationships/hyperlink" Target="http://www.lxphoto.ru/component/option,com_datsogallery/Itemid,12/func,detail/catid,20/id,169/" TargetMode="External"/><Relationship Id="rId19" Type="http://schemas.openxmlformats.org/officeDocument/2006/relationships/image" Target="../media/image11.jpeg"/><Relationship Id="rId4" Type="http://schemas.openxmlformats.org/officeDocument/2006/relationships/hyperlink" Target="http://www.lxphoto.ru/component/option,com_datsogallery/Itemid,12/func,detail/catid,20/id,177/" TargetMode="External"/><Relationship Id="rId9" Type="http://schemas.openxmlformats.org/officeDocument/2006/relationships/image" Target="../media/image6.jpeg"/><Relationship Id="rId14" Type="http://schemas.openxmlformats.org/officeDocument/2006/relationships/hyperlink" Target="http://www.lxphoto.ru/component/option,com_datsogallery/Itemid,12/func,detail/catid,19/id,56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xphoto.ru/component/option,com_datsogallery/Itemid,12/func,detail/catid,20/id,4166/" TargetMode="External"/><Relationship Id="rId13" Type="http://schemas.openxmlformats.org/officeDocument/2006/relationships/image" Target="../media/image19.jpeg"/><Relationship Id="rId3" Type="http://schemas.openxmlformats.org/officeDocument/2006/relationships/image" Target="../media/image3.jpeg"/><Relationship Id="rId7" Type="http://schemas.openxmlformats.org/officeDocument/2006/relationships/image" Target="../media/image4.jpeg"/><Relationship Id="rId12" Type="http://schemas.openxmlformats.org/officeDocument/2006/relationships/hyperlink" Target="http://www.lxphoto.ru/component/option,com_datsogallery/Itemid,12/func,detail/catid,20/id,4424/" TargetMode="External"/><Relationship Id="rId2" Type="http://schemas.openxmlformats.org/officeDocument/2006/relationships/hyperlink" Target="http://www.lxphoto.ru/component/option,com_datsogallery/Itemid,12/func,detail/catid,20/id,169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lxphoto.ru/component/option,com_datsogallery/Itemid,12/func,detail/catid,20/id,176/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17.jpeg"/><Relationship Id="rId10" Type="http://schemas.openxmlformats.org/officeDocument/2006/relationships/hyperlink" Target="http://www.lxphoto.ru/component/option,com_datsogallery/Itemid,12/func,detail/catid,20/id,4425/" TargetMode="External"/><Relationship Id="rId4" Type="http://schemas.openxmlformats.org/officeDocument/2006/relationships/hyperlink" Target="http://www.lxphoto.ru/component/option,com_datsogallery/Itemid,12/func,detail/catid,20/id,170/" TargetMode="External"/><Relationship Id="rId9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4100514" cy="3314722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Презентация на тему</a:t>
            </a:r>
            <a:r>
              <a:rPr lang="en-US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4500570"/>
            <a:ext cx="3929090" cy="928694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«Овощи»</a:t>
            </a:r>
            <a:endParaRPr lang="ru-RU" sz="6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 descr="Скачать картинку на рабочий стол - Яркие овощи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071810"/>
            <a:ext cx="4357718" cy="3143272"/>
          </a:xfrm>
          <a:prstGeom prst="rect">
            <a:avLst/>
          </a:prstGeom>
          <a:noFill/>
        </p:spPr>
      </p:pic>
      <p:pic>
        <p:nvPicPr>
          <p:cNvPr id="1036" name="Picture 12" descr="Скачать картинку на рабочий стол - Свежие овощи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214290"/>
            <a:ext cx="3714776" cy="278608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Назови ласково и улыбнись !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4" descr="Веселые овощи и фрукты (23 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571744"/>
            <a:ext cx="2895600" cy="2500331"/>
          </a:xfrm>
          <a:prstGeom prst="rect">
            <a:avLst/>
          </a:prstGeom>
          <a:noFill/>
        </p:spPr>
      </p:pic>
      <p:pic>
        <p:nvPicPr>
          <p:cNvPr id="17414" name="Picture 6" descr="Веселые овощи и фрукты (23 фото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571744"/>
            <a:ext cx="3214710" cy="25003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500042"/>
            <a:ext cx="6929486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Загадки: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sz="6600" i="1" dirty="0">
                <a:latin typeface="Times New Roman" pitchFamily="18" charset="0"/>
                <a:cs typeface="Times New Roman" pitchFamily="18" charset="0"/>
              </a:rPr>
              <a:t>Пришла гостья в рыжем сарафане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Скачать картинку на рабочий стол - Оранжевая морковь 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785794"/>
            <a:ext cx="6143668" cy="485778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857232"/>
            <a:ext cx="750099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i="1" dirty="0">
                <a:latin typeface="Times New Roman" pitchFamily="18" charset="0"/>
                <a:cs typeface="Times New Roman" pitchFamily="18" charset="0"/>
              </a:rPr>
              <a:t>В огороде вырастаю, </a:t>
            </a:r>
            <a:br>
              <a:rPr lang="ru-RU" sz="5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>
                <a:latin typeface="Times New Roman" pitchFamily="18" charset="0"/>
                <a:cs typeface="Times New Roman" pitchFamily="18" charset="0"/>
              </a:rPr>
              <a:t>А когда я созреваю,</a:t>
            </a:r>
            <a:br>
              <a:rPr lang="ru-RU" sz="5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>
                <a:latin typeface="Times New Roman" pitchFamily="18" charset="0"/>
                <a:cs typeface="Times New Roman" pitchFamily="18" charset="0"/>
              </a:rPr>
              <a:t>Варят из меня томат,</a:t>
            </a:r>
            <a:br>
              <a:rPr lang="ru-RU" sz="5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>
                <a:latin typeface="Times New Roman" pitchFamily="18" charset="0"/>
                <a:cs typeface="Times New Roman" pitchFamily="18" charset="0"/>
              </a:rPr>
              <a:t>В щи кладут и так едят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Скачать картинку на рабочий стол - Красный помидор (tomato) 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714356"/>
            <a:ext cx="5715040" cy="471490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142984"/>
            <a:ext cx="74295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Как слива, темна,</a:t>
            </a:r>
            <a:br>
              <a:rPr lang="ru-RU" sz="48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Как репа, кругла,</a:t>
            </a:r>
            <a:br>
              <a:rPr lang="ru-RU" sz="48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На грядке силу копила –</a:t>
            </a:r>
            <a:br>
              <a:rPr lang="ru-RU" sz="48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К хозяйке в борщ угодила.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2" name="Picture 6" descr="http://ua.all-biz.info/img/ua/catalog/small/67667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357298"/>
            <a:ext cx="4357718" cy="314327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78687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6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0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Благодарю за просмотр!</a:t>
            </a:r>
          </a:p>
          <a:p>
            <a:pPr algn="ctr"/>
            <a:endParaRPr lang="ru-RU" i="1" dirty="0"/>
          </a:p>
          <a:p>
            <a:pPr algn="ctr"/>
            <a:endParaRPr lang="ru-RU" i="1" dirty="0" smtClean="0"/>
          </a:p>
          <a:p>
            <a:pPr algn="ctr"/>
            <a:endParaRPr lang="ru-RU" i="1" dirty="0"/>
          </a:p>
          <a:p>
            <a:pPr algn="ctr"/>
            <a:endParaRPr lang="ru-RU" i="1" dirty="0" smtClean="0"/>
          </a:p>
          <a:p>
            <a:pPr algn="ctr"/>
            <a:endParaRPr lang="ru-RU" i="1" dirty="0"/>
          </a:p>
          <a:p>
            <a:pPr algn="ctr"/>
            <a:endParaRPr lang="ru-RU" i="1" dirty="0" smtClean="0"/>
          </a:p>
          <a:p>
            <a:pPr algn="ctr"/>
            <a:endParaRPr lang="ru-RU" i="1" dirty="0"/>
          </a:p>
          <a:p>
            <a:pPr algn="ctr"/>
            <a:endParaRPr lang="ru-RU" i="1" dirty="0" smtClean="0"/>
          </a:p>
          <a:p>
            <a:pPr algn="ctr"/>
            <a:endParaRPr lang="ru-RU" i="1" dirty="0"/>
          </a:p>
          <a:p>
            <a:pPr algn="ctr"/>
            <a:endParaRPr lang="ru-RU" i="1" dirty="0" smtClean="0"/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285720" y="5491111"/>
            <a:ext cx="56436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Составитель</a:t>
            </a:r>
            <a:r>
              <a:rPr lang="en-US" i="1" dirty="0" smtClean="0"/>
              <a:t>: </a:t>
            </a:r>
            <a:r>
              <a:rPr lang="ru-RU" i="1" dirty="0" smtClean="0"/>
              <a:t>Семёнова Ольга Игоревна</a:t>
            </a:r>
          </a:p>
          <a:p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40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тихотворения</a:t>
            </a:r>
            <a:r>
              <a:rPr lang="ru-RU" sz="4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Ю. </a:t>
            </a:r>
            <a:r>
              <a:rPr lang="ru-RU" sz="40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Тувима</a:t>
            </a:r>
            <a:r>
              <a:rPr lang="ru-RU" sz="4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“Овощи</a:t>
            </a:r>
            <a:r>
              <a:rPr lang="ru-RU" sz="4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40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Однажды хозяйка с базара пришла.</a:t>
            </a:r>
            <a:br>
              <a:rPr lang="ru-RU" sz="4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Хозяйка с базара домой принесла.</a:t>
            </a:r>
            <a:br>
              <a:rPr lang="ru-RU" sz="4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Морковку, капусту, картошку, горох.</a:t>
            </a:r>
            <a:br>
              <a:rPr lang="ru-RU" sz="4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Петрушку и свеклу. Ох!</a:t>
            </a:r>
            <a:br>
              <a:rPr lang="ru-RU" sz="4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928670"/>
            <a:ext cx="878684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Логопед: </a:t>
            </a:r>
            <a:r>
              <a:rPr lang="ru-RU" sz="4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Ребята, как можно назвать одним словом все, что принесла домой с базара хозяйка?</a:t>
            </a:r>
            <a:r>
              <a:rPr lang="ru-RU" i="1" dirty="0">
                <a:solidFill>
                  <a:srgbClr val="C00000"/>
                </a:solidFill>
              </a:rPr>
              <a:t/>
            </a:r>
            <a:br>
              <a:rPr lang="ru-RU" i="1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714488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Овощи</a:t>
            </a:r>
            <a:endParaRPr lang="ru-RU" sz="9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785926"/>
            <a:ext cx="850109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Логопед: </a:t>
            </a:r>
            <a:r>
              <a:rPr lang="ru-RU" sz="4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называется то место, где растут овощи?</a:t>
            </a: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71480"/>
            <a:ext cx="75724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7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7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Овощи </a:t>
            </a:r>
          </a:p>
          <a:p>
            <a:pPr algn="ctr"/>
            <a:r>
              <a:rPr lang="ru-RU" sz="7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растут </a:t>
            </a:r>
            <a:r>
              <a:rPr lang="ru-RU" sz="7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огороде.</a:t>
            </a:r>
            <a:r>
              <a:rPr lang="ru-RU" sz="72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i="1" dirty="0">
                <a:latin typeface="Times New Roman" pitchFamily="18" charset="0"/>
                <a:cs typeface="Times New Roman" pitchFamily="18" charset="0"/>
              </a:rPr>
            </a:b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Назови овощи</a:t>
            </a:r>
            <a:endParaRPr lang="ru-RU" sz="6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Скачать картинку на рабочий стол - Оранжевая морковь 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285860"/>
            <a:ext cx="2214578" cy="1643074"/>
          </a:xfrm>
          <a:prstGeom prst="rect">
            <a:avLst/>
          </a:prstGeom>
          <a:noFill/>
        </p:spPr>
      </p:pic>
      <p:pic>
        <p:nvPicPr>
          <p:cNvPr id="14340" name="Picture 4" descr="Скачать картинку на рабочий стол - Красный помидор (tomato) 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1285860"/>
            <a:ext cx="2000264" cy="1643074"/>
          </a:xfrm>
          <a:prstGeom prst="rect">
            <a:avLst/>
          </a:prstGeom>
          <a:noFill/>
        </p:spPr>
      </p:pic>
      <p:pic>
        <p:nvPicPr>
          <p:cNvPr id="14344" name="Picture 8" descr="Скачать картинку на рабочий стол - Кабачок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14744" y="3286124"/>
            <a:ext cx="1928826" cy="1500198"/>
          </a:xfrm>
          <a:prstGeom prst="rect">
            <a:avLst/>
          </a:prstGeom>
          <a:noFill/>
        </p:spPr>
      </p:pic>
      <p:pic>
        <p:nvPicPr>
          <p:cNvPr id="14346" name="Picture 10" descr="Скачать картинку на рабочий стол - Редис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357950" y="5143512"/>
            <a:ext cx="1857388" cy="1500198"/>
          </a:xfrm>
          <a:prstGeom prst="rect">
            <a:avLst/>
          </a:prstGeom>
          <a:noFill/>
        </p:spPr>
      </p:pic>
      <p:pic>
        <p:nvPicPr>
          <p:cNvPr id="14348" name="Picture 12" descr="Скачать картинку на рабочий стол - Картофель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85786" y="3214686"/>
            <a:ext cx="2143140" cy="1571636"/>
          </a:xfrm>
          <a:prstGeom prst="rect">
            <a:avLst/>
          </a:prstGeom>
          <a:noFill/>
        </p:spPr>
      </p:pic>
      <p:pic>
        <p:nvPicPr>
          <p:cNvPr id="14350" name="Picture 14" descr="Скачать картинку на рабочий стол - Цветная капуста (cauliflower)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714744" y="5072074"/>
            <a:ext cx="1928826" cy="1571636"/>
          </a:xfrm>
          <a:prstGeom prst="rect">
            <a:avLst/>
          </a:prstGeom>
          <a:noFill/>
        </p:spPr>
      </p:pic>
      <p:pic>
        <p:nvPicPr>
          <p:cNvPr id="14352" name="Picture 16" descr="Скачать картинку на рабочий стол - Баклажан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357950" y="3286124"/>
            <a:ext cx="1857388" cy="1500198"/>
          </a:xfrm>
          <a:prstGeom prst="rect">
            <a:avLst/>
          </a:prstGeom>
          <a:noFill/>
        </p:spPr>
      </p:pic>
      <p:pic>
        <p:nvPicPr>
          <p:cNvPr id="14356" name="Picture 20" descr="Скачать картинку на рабочий стол - Огурец (cucumber)">
            <a:hlinkClick r:id="rId16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6286512" y="1285860"/>
            <a:ext cx="1928826" cy="1571636"/>
          </a:xfrm>
          <a:prstGeom prst="rect">
            <a:avLst/>
          </a:prstGeom>
          <a:noFill/>
        </p:spPr>
      </p:pic>
      <p:pic>
        <p:nvPicPr>
          <p:cNvPr id="14362" name="Picture 26" descr="http://www.nikblo.ru/WO/detroyt_rubidus.jpg">
            <a:hlinkClick r:id="rId18"/>
          </p:cNvPr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785786" y="5000636"/>
            <a:ext cx="2143140" cy="171451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Игра «Третий лишний»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5362" name="Picture 2" descr="Скачать картинку на рабочий стол - Красный сладкий перец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643050"/>
            <a:ext cx="1428760" cy="1285884"/>
          </a:xfrm>
          <a:prstGeom prst="rect">
            <a:avLst/>
          </a:prstGeom>
          <a:noFill/>
        </p:spPr>
      </p:pic>
      <p:pic>
        <p:nvPicPr>
          <p:cNvPr id="15364" name="Picture 4" descr="Скачать картинку на рабочий стол - Красный помидор (tomato) 2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0" y="1643050"/>
            <a:ext cx="1428760" cy="1285884"/>
          </a:xfrm>
          <a:prstGeom prst="rect">
            <a:avLst/>
          </a:prstGeom>
          <a:noFill/>
        </p:spPr>
      </p:pic>
      <p:pic>
        <p:nvPicPr>
          <p:cNvPr id="15366" name="Picture 6" descr="Скачать картинку на рабочий стол - Картофель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00100" y="3357562"/>
            <a:ext cx="1428760" cy="1309690"/>
          </a:xfrm>
          <a:prstGeom prst="rect">
            <a:avLst/>
          </a:prstGeom>
          <a:noFill/>
        </p:spPr>
      </p:pic>
      <p:pic>
        <p:nvPicPr>
          <p:cNvPr id="15370" name="Picture 10" descr="Скачать картинку на рабочий стол - Редис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000496" y="5214950"/>
            <a:ext cx="1357322" cy="1166814"/>
          </a:xfrm>
          <a:prstGeom prst="rect">
            <a:avLst/>
          </a:prstGeom>
          <a:noFill/>
        </p:spPr>
      </p:pic>
      <p:pic>
        <p:nvPicPr>
          <p:cNvPr id="15372" name="Picture 12" descr="Скачать картинку на рабочий стол - Оранжевая морковь 1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429388" y="5214950"/>
            <a:ext cx="1285884" cy="1095376"/>
          </a:xfrm>
          <a:prstGeom prst="rect">
            <a:avLst/>
          </a:prstGeom>
          <a:noFill/>
        </p:spPr>
      </p:pic>
      <p:pic>
        <p:nvPicPr>
          <p:cNvPr id="15374" name="Picture 14" descr="Скачать картинку на рабочий стол - Черешня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500826" y="1714488"/>
            <a:ext cx="1214446" cy="1214446"/>
          </a:xfrm>
          <a:prstGeom prst="rect">
            <a:avLst/>
          </a:prstGeom>
          <a:noFill/>
        </p:spPr>
      </p:pic>
      <p:pic>
        <p:nvPicPr>
          <p:cNvPr id="15376" name="Picture 16" descr="Скачать картинку на рабочий стол - Яркий лимон 1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857620" y="3286124"/>
            <a:ext cx="1428760" cy="1381128"/>
          </a:xfrm>
          <a:prstGeom prst="rect">
            <a:avLst/>
          </a:prstGeom>
          <a:noFill/>
        </p:spPr>
      </p:pic>
      <p:pic>
        <p:nvPicPr>
          <p:cNvPr id="15378" name="Picture 18" descr="Скачать картинку на рабочий стол - Красное яблоко 1">
            <a:hlinkClick r:id="rId16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1000100" y="5214950"/>
            <a:ext cx="1428760" cy="1166814"/>
          </a:xfrm>
          <a:prstGeom prst="rect">
            <a:avLst/>
          </a:prstGeom>
          <a:noFill/>
        </p:spPr>
      </p:pic>
      <p:pic>
        <p:nvPicPr>
          <p:cNvPr id="12" name="Picture 26" descr="http://www.nikblo.ru/WO/detroyt_rubidus.jpg">
            <a:hlinkClick r:id="rId18"/>
          </p:cNvPr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6500826" y="3214686"/>
            <a:ext cx="1285884" cy="150019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Один - много</a:t>
            </a:r>
            <a:endParaRPr lang="ru-RU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Скачать картинку на рабочий стол - Оранжевая морковь 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643050"/>
            <a:ext cx="1928826" cy="1500198"/>
          </a:xfrm>
          <a:prstGeom prst="rect">
            <a:avLst/>
          </a:prstGeom>
          <a:noFill/>
        </p:spPr>
      </p:pic>
      <p:pic>
        <p:nvPicPr>
          <p:cNvPr id="16388" name="Picture 4" descr="Скачать картинку на рабочий стол - Оранжевая морковь 2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1643050"/>
            <a:ext cx="1857388" cy="1357322"/>
          </a:xfrm>
          <a:prstGeom prst="rect">
            <a:avLst/>
          </a:prstGeom>
          <a:noFill/>
        </p:spPr>
      </p:pic>
      <p:pic>
        <p:nvPicPr>
          <p:cNvPr id="16390" name="Picture 6" descr="Скачать картинку на рабочий стол - Красный помидор (tomato) 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57356" y="3357562"/>
            <a:ext cx="1857388" cy="1428760"/>
          </a:xfrm>
          <a:prstGeom prst="rect">
            <a:avLst/>
          </a:prstGeom>
          <a:noFill/>
        </p:spPr>
      </p:pic>
      <p:pic>
        <p:nvPicPr>
          <p:cNvPr id="16392" name="Picture 8" descr="Скачать картинку на рабочий стол - Красные томаты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29256" y="3286124"/>
            <a:ext cx="1857388" cy="1452566"/>
          </a:xfrm>
          <a:prstGeom prst="rect">
            <a:avLst/>
          </a:prstGeom>
          <a:noFill/>
        </p:spPr>
      </p:pic>
      <p:pic>
        <p:nvPicPr>
          <p:cNvPr id="16396" name="Picture 12" descr="Скачать картинку на рабочий стол - Баклажан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857356" y="5214950"/>
            <a:ext cx="1857388" cy="1428760"/>
          </a:xfrm>
          <a:prstGeom prst="rect">
            <a:avLst/>
          </a:prstGeom>
          <a:noFill/>
        </p:spPr>
      </p:pic>
      <p:pic>
        <p:nvPicPr>
          <p:cNvPr id="16398" name="Picture 14" descr="Скачать картинку на рабочий стол - Три баклажана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429256" y="5214950"/>
            <a:ext cx="1928826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85</Words>
  <Application>Microsoft Office PowerPoint</Application>
  <PresentationFormat>Экран (4:3)</PresentationFormat>
  <Paragraphs>31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на тему:</vt:lpstr>
      <vt:lpstr>Слайд 2</vt:lpstr>
      <vt:lpstr>Слайд 3</vt:lpstr>
      <vt:lpstr>Слайд 4</vt:lpstr>
      <vt:lpstr>Слайд 5</vt:lpstr>
      <vt:lpstr>Слайд 6</vt:lpstr>
      <vt:lpstr>Назови овощи</vt:lpstr>
      <vt:lpstr>Игра «Третий лишний»</vt:lpstr>
      <vt:lpstr>Один - много</vt:lpstr>
      <vt:lpstr>Назови ласково и улыбнись !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</dc:title>
  <dc:creator>Admin</dc:creator>
  <cp:lastModifiedBy>Admin</cp:lastModifiedBy>
  <cp:revision>12</cp:revision>
  <dcterms:created xsi:type="dcterms:W3CDTF">2011-04-02T15:16:40Z</dcterms:created>
  <dcterms:modified xsi:type="dcterms:W3CDTF">2011-04-02T17:14:49Z</dcterms:modified>
</cp:coreProperties>
</file>