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9EF26-DE41-4914-9757-0BB506605030}" type="datetimeFigureOut">
              <a:rPr lang="ru-RU" smtClean="0"/>
              <a:pPr/>
              <a:t>09.09.2014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EDD501-0C3D-47EF-8D92-EA5EAB47AE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9EF26-DE41-4914-9757-0BB506605030}" type="datetimeFigureOut">
              <a:rPr lang="ru-RU" smtClean="0"/>
              <a:pPr/>
              <a:t>09.09.2014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DD501-0C3D-47EF-8D92-EA5EAB47AE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9EF26-DE41-4914-9757-0BB506605030}" type="datetimeFigureOut">
              <a:rPr lang="ru-RU" smtClean="0"/>
              <a:pPr/>
              <a:t>09.09.2014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DD501-0C3D-47EF-8D92-EA5EAB47AE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FC9EF26-DE41-4914-9757-0BB506605030}" type="datetimeFigureOut">
              <a:rPr lang="ru-RU" smtClean="0"/>
              <a:pPr/>
              <a:t>09.09.2014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5EDD501-0C3D-47EF-8D92-EA5EAB47AE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9EF26-DE41-4914-9757-0BB506605030}" type="datetimeFigureOut">
              <a:rPr lang="ru-RU" smtClean="0"/>
              <a:pPr/>
              <a:t>09.09.2014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DD501-0C3D-47EF-8D92-EA5EAB47AE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9EF26-DE41-4914-9757-0BB506605030}" type="datetimeFigureOut">
              <a:rPr lang="ru-RU" smtClean="0"/>
              <a:pPr/>
              <a:t>09.09.2014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DD501-0C3D-47EF-8D92-EA5EAB47AE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DD501-0C3D-47EF-8D92-EA5EAB47AE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9EF26-DE41-4914-9757-0BB506605030}" type="datetimeFigureOut">
              <a:rPr lang="ru-RU" smtClean="0"/>
              <a:pPr/>
              <a:t>09.09.2014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9EF26-DE41-4914-9757-0BB506605030}" type="datetimeFigureOut">
              <a:rPr lang="ru-RU" smtClean="0"/>
              <a:pPr/>
              <a:t>09.09.2014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DD501-0C3D-47EF-8D92-EA5EAB47AE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9EF26-DE41-4914-9757-0BB506605030}" type="datetimeFigureOut">
              <a:rPr lang="ru-RU" smtClean="0"/>
              <a:pPr/>
              <a:t>09.09.2014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DD501-0C3D-47EF-8D92-EA5EAB47AE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FC9EF26-DE41-4914-9757-0BB506605030}" type="datetimeFigureOut">
              <a:rPr lang="ru-RU" smtClean="0"/>
              <a:pPr/>
              <a:t>09.09.2014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5EDD501-0C3D-47EF-8D92-EA5EAB47AE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9EF26-DE41-4914-9757-0BB506605030}" type="datetimeFigureOut">
              <a:rPr lang="ru-RU" smtClean="0"/>
              <a:pPr/>
              <a:t>09.09.2014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EDD501-0C3D-47EF-8D92-EA5EAB47AE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FC9EF26-DE41-4914-9757-0BB506605030}" type="datetimeFigureOut">
              <a:rPr lang="ru-RU" smtClean="0"/>
              <a:pPr/>
              <a:t>09.09.2014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5EDD501-0C3D-47EF-8D92-EA5EAB47AE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836712"/>
            <a:ext cx="8305800" cy="2160240"/>
          </a:xfrm>
        </p:spPr>
        <p:txBody>
          <a:bodyPr/>
          <a:lstStyle/>
          <a:p>
            <a:r>
              <a:rPr lang="ru-RU" sz="4800" dirty="0" err="1" smtClean="0">
                <a:latin typeface="Monotype Corsiva" panose="03010101010201010101" pitchFamily="66" charset="0"/>
              </a:rPr>
              <a:t>Учебно</a:t>
            </a:r>
            <a:r>
              <a:rPr lang="ru-RU" sz="4800" dirty="0" smtClean="0">
                <a:latin typeface="Monotype Corsiva" panose="03010101010201010101" pitchFamily="66" charset="0"/>
              </a:rPr>
              <a:t> – методическое пособие</a:t>
            </a:r>
          </a:p>
          <a:p>
            <a:r>
              <a:rPr lang="ru-RU" sz="5400" dirty="0" smtClean="0">
                <a:latin typeface="Monotype Corsiva" panose="03010101010201010101" pitchFamily="66" charset="0"/>
              </a:rPr>
              <a:t>Игра</a:t>
            </a:r>
            <a:r>
              <a:rPr lang="en-US" sz="5400" dirty="0" smtClean="0">
                <a:latin typeface="Monotype Corsiva" panose="03010101010201010101" pitchFamily="66" charset="0"/>
              </a:rPr>
              <a:t> </a:t>
            </a:r>
            <a:r>
              <a:rPr lang="en-US" sz="5400" dirty="0" smtClean="0">
                <a:latin typeface="Monotype Corsiva" panose="03010101010201010101" pitchFamily="66" charset="0"/>
              </a:rPr>
              <a:t>“</a:t>
            </a:r>
            <a:r>
              <a:rPr lang="ru-RU" sz="5400" dirty="0" smtClean="0">
                <a:latin typeface="Monotype Corsiva" panose="03010101010201010101" pitchFamily="66" charset="0"/>
              </a:rPr>
              <a:t>Подбери </a:t>
            </a:r>
            <a:r>
              <a:rPr lang="ru-RU" sz="5400" smtClean="0">
                <a:latin typeface="Monotype Corsiva" panose="03010101010201010101" pitchFamily="66" charset="0"/>
              </a:rPr>
              <a:t>по образцу</a:t>
            </a:r>
            <a:r>
              <a:rPr lang="en-US" sz="5400" dirty="0" smtClean="0">
                <a:latin typeface="Monotype Corsiva" panose="03010101010201010101" pitchFamily="66" charset="0"/>
              </a:rPr>
              <a:t>”</a:t>
            </a:r>
            <a:endParaRPr lang="ru-RU" sz="5400" dirty="0" smtClean="0">
              <a:latin typeface="Monotype Corsiva" panose="03010101010201010101" pitchFamily="66" charset="0"/>
            </a:endParaRPr>
          </a:p>
          <a:p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                                </a:t>
            </a:r>
          </a:p>
          <a:p>
            <a:pPr algn="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Автор</a:t>
            </a:r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Ильина Татьяна  Валерьевна  -воспитатель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365104"/>
            <a:ext cx="8305800" cy="1152128"/>
          </a:xfrm>
        </p:spPr>
        <p:txBody>
          <a:bodyPr/>
          <a:lstStyle/>
          <a:p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ГБДОУ центр развития ребенка – детский сад № 38</a:t>
            </a:r>
            <a:b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Красносельского района</a:t>
            </a:r>
            <a:b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Санкт - Петербурга 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73188" y="404664"/>
            <a:ext cx="8229600" cy="3888432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Цель</a:t>
            </a:r>
            <a:r>
              <a:rPr lang="en-US" dirty="0" smtClean="0"/>
              <a:t>:</a:t>
            </a:r>
            <a:r>
              <a:rPr lang="ru-RU" dirty="0" smtClean="0"/>
              <a:t> </a:t>
            </a:r>
          </a:p>
          <a:p>
            <a:pPr>
              <a:buFontTx/>
              <a:buChar char="-"/>
            </a:pPr>
            <a:r>
              <a:rPr lang="ru-RU" dirty="0" smtClean="0"/>
              <a:t>Закрепление знаний геометрических фигур. </a:t>
            </a:r>
          </a:p>
          <a:p>
            <a:r>
              <a:rPr lang="ru-RU" dirty="0">
                <a:solidFill>
                  <a:schemeClr val="bg1"/>
                </a:solidFill>
              </a:rPr>
              <a:t>Материалы</a:t>
            </a:r>
            <a:r>
              <a:rPr lang="en-US" dirty="0"/>
              <a:t>:</a:t>
            </a:r>
            <a:r>
              <a:rPr lang="ru-RU" dirty="0"/>
              <a:t> </a:t>
            </a:r>
            <a:r>
              <a:rPr lang="ru-RU" dirty="0" smtClean="0"/>
              <a:t>Разноцветные геометрические фигуры.</a:t>
            </a:r>
            <a:endParaRPr lang="ru-RU" dirty="0"/>
          </a:p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Описание игры</a:t>
            </a:r>
            <a:r>
              <a:rPr lang="en-US" dirty="0" smtClean="0"/>
              <a:t>:</a:t>
            </a:r>
            <a:r>
              <a:rPr lang="ru-RU" dirty="0" smtClean="0"/>
              <a:t> Подобрать к задуманному предмету геометрическую фигуру соответствующей формы.</a:t>
            </a:r>
            <a:br>
              <a:rPr lang="ru-RU" dirty="0" smtClean="0"/>
            </a:br>
            <a:endParaRPr lang="ru-RU" dirty="0" smtClean="0"/>
          </a:p>
        </p:txBody>
      </p:sp>
      <p:pic>
        <p:nvPicPr>
          <p:cNvPr id="5" name="Рисунок 4" descr="24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3928" y="3717032"/>
            <a:ext cx="4572000" cy="274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36</TotalTime>
  <Words>44</Words>
  <Application>Microsoft Office PowerPoint</Application>
  <PresentationFormat>Экран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Бумажная</vt:lpstr>
      <vt:lpstr>ГБДОУ центр развития ребенка – детский сад № 38 Красносельского района Санкт - Петербурга 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ГБДОУ црр детский сад №38 Красносельского района , города Санкт – Петербурга.</dc:title>
  <dc:creator>Home</dc:creator>
  <cp:lastModifiedBy>ИЛЮША</cp:lastModifiedBy>
  <cp:revision>7</cp:revision>
  <dcterms:created xsi:type="dcterms:W3CDTF">2014-09-05T17:22:35Z</dcterms:created>
  <dcterms:modified xsi:type="dcterms:W3CDTF">2014-09-09T13:02:58Z</dcterms:modified>
</cp:coreProperties>
</file>