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1" r:id="rId6"/>
    <p:sldId id="263" r:id="rId7"/>
    <p:sldId id="260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8F911A-57DF-451D-A762-D8FC71B81B18}" type="datetimeFigureOut">
              <a:rPr lang="ru-RU" smtClean="0"/>
              <a:t>31.05.2015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E3C2FFC-B1E7-4D8A-A517-C910283977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1772816"/>
            <a:ext cx="35541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АТМОСФЕРА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6216" y="5733256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6 класс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5301208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Материалы к теме «Атмосфера»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4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84168" y="116632"/>
            <a:ext cx="2274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ЗАПОМНИ!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205" y="432556"/>
            <a:ext cx="871296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 высотой воздух атмосферы становится более разреженным.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Соотношение газов в атмосфере остается постоянным.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Чем выше Солнце над горизонтом, тем сильнее нагревается земная поверхность.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Вода нагревается и остывает медленнее, чем суша.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Самая высокая температура воздуха наблюдается после полудня, самая низкая – перед восходом Солнца.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Температура воздуха понижается с высотой (на 1 км на 6◦).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Атм. давление понижается с высотой (1мм.рт.ст. на 10,5м).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Ветер дует из области высокого АД в область более низкого АД.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Чем выше температура воздуха, тем большее количество водяного пара он может содержать.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При понижении температуры насыщенного воздуха происходит конденсация водяного пара и образование облаков, тумана, росы.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 областях с низким АД осадков выпадает больше.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В циклонах погода неустойчивая (ветреная, дождливая, облачная) в антициклонах – устойчивая (ясная, безветренная. </a:t>
            </a:r>
            <a:r>
              <a:rPr lang="ru-RU" sz="2000" b="1" dirty="0">
                <a:solidFill>
                  <a:srgbClr val="002060"/>
                </a:solidFill>
              </a:rPr>
              <a:t>б</a:t>
            </a:r>
            <a:r>
              <a:rPr lang="ru-RU" sz="2000" b="1" dirty="0" smtClean="0">
                <a:solidFill>
                  <a:srgbClr val="002060"/>
                </a:solidFill>
              </a:rPr>
              <a:t>ез осадков.</a:t>
            </a:r>
          </a:p>
          <a:p>
            <a:pPr marL="342900" indent="-342900">
              <a:buAutoNum type="arabicPeriod"/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79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310" y="908720"/>
            <a:ext cx="808747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ПОГОДА – это состояние тропосферы</a:t>
            </a:r>
          </a:p>
          <a:p>
            <a:r>
              <a:rPr lang="ru-RU" sz="2800" b="1" dirty="0" smtClean="0"/>
              <a:t> в данном месте, в данный момент времени.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068960"/>
            <a:ext cx="787266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/>
              <a:t>КЛИМАТ – это многолетний режим погоды, </a:t>
            </a:r>
          </a:p>
          <a:p>
            <a:r>
              <a:rPr lang="ru-RU" sz="2800" b="1" dirty="0" smtClean="0"/>
              <a:t>характерный для данной местности.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98572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020617"/>
            <a:ext cx="5748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ПРИЧИНЫ ИЗМЕНЕНИЯ ПОГОДЫ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3" y="2060848"/>
            <a:ext cx="4752528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Неравномерность нагрева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 земной поверхности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9096" y="3861048"/>
            <a:ext cx="273344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Изменение АД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4540" y="5013756"/>
            <a:ext cx="3438762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Образование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облаков и осадков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6689" y="5229200"/>
            <a:ext cx="1200970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Ветер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2190108"/>
            <a:ext cx="2278188" cy="9541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Воздушные 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массы</a:t>
            </a:r>
            <a:endParaRPr lang="ru-RU" sz="28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292081" y="1430908"/>
            <a:ext cx="1728191" cy="75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915818" y="1523946"/>
            <a:ext cx="1728190" cy="517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5" idx="0"/>
          </p:cNvCxnSpPr>
          <p:nvPr/>
        </p:nvCxnSpPr>
        <p:spPr>
          <a:xfrm>
            <a:off x="2915816" y="3175938"/>
            <a:ext cx="1" cy="685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6" idx="0"/>
          </p:cNvCxnSpPr>
          <p:nvPr/>
        </p:nvCxnSpPr>
        <p:spPr>
          <a:xfrm>
            <a:off x="4282537" y="3014955"/>
            <a:ext cx="1581384" cy="19988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1787174" y="4509120"/>
            <a:ext cx="33655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2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4121" y="404664"/>
            <a:ext cx="4644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ВОЗДУШНЫЕ МАССЫ (ВМ)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196752"/>
            <a:ext cx="7344816" cy="27392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Типы ВМ: </a:t>
            </a:r>
          </a:p>
          <a:p>
            <a:pPr marL="342900" indent="-342900">
              <a:buFontTx/>
              <a:buChar char="-"/>
            </a:pPr>
            <a:r>
              <a:rPr lang="ru-RU" sz="2400" b="1" dirty="0" smtClean="0">
                <a:solidFill>
                  <a:srgbClr val="C00000"/>
                </a:solidFill>
              </a:rPr>
              <a:t>экваториальные -ЭВ (жаркие и влажные),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chemeClr val="accent5"/>
                </a:solidFill>
              </a:rPr>
              <a:t>-тропические –ТВ (жаркие и сухие),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-воздух умеренных широт –ВУШ </a:t>
            </a: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     ( умеренно-теплые, умеренно-холодные),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B0F0"/>
                </a:solidFill>
              </a:rPr>
              <a:t>а</a:t>
            </a:r>
            <a:r>
              <a:rPr lang="ru-RU" sz="2400" b="1" dirty="0" smtClean="0">
                <a:solidFill>
                  <a:srgbClr val="00B0F0"/>
                </a:solidFill>
              </a:rPr>
              <a:t>рктические (антарктические) –АВ </a:t>
            </a:r>
          </a:p>
          <a:p>
            <a:r>
              <a:rPr lang="ru-RU" sz="2400" b="1" dirty="0">
                <a:solidFill>
                  <a:srgbClr val="00B0F0"/>
                </a:solidFill>
              </a:rPr>
              <a:t> </a:t>
            </a:r>
            <a:r>
              <a:rPr lang="ru-RU" sz="2400" b="1" dirty="0" smtClean="0">
                <a:solidFill>
                  <a:srgbClr val="00B0F0"/>
                </a:solidFill>
              </a:rPr>
              <a:t>         (холодные и сухие).</a:t>
            </a:r>
            <a:endParaRPr lang="ru-RU" sz="2400" b="1" dirty="0">
              <a:solidFill>
                <a:srgbClr val="00B0F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8722" y="4005064"/>
            <a:ext cx="7411670" cy="20005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                  Виды ВМ: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-морские (влажные, небольшие амплитуды температур)</a:t>
            </a: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-континентальные (сухие, большие амплитуды температур).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5590113"/>
            <a:ext cx="363432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/>
              <a:t>Трансформация ВМ –</a:t>
            </a:r>
          </a:p>
          <a:p>
            <a:r>
              <a:rPr lang="ru-RU" sz="2400" dirty="0" smtClean="0"/>
              <a:t> изменение свойств ВМ.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7162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623392"/>
            <a:ext cx="66399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КЛИМАТИЧЕСКИЕ ПОЯСА ЗЕМЛИ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23728" y="1556792"/>
            <a:ext cx="4608512" cy="446449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Экваториальный пояс</a:t>
            </a:r>
            <a:endParaRPr lang="ru-RU" sz="2000" b="1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123728" y="4077072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123728" y="3573016"/>
            <a:ext cx="4608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95736" y="3181618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267744" y="2852936"/>
            <a:ext cx="42484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519772" y="2549219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4" idx="1"/>
            <a:endCxn id="4" idx="7"/>
          </p:cNvCxnSpPr>
          <p:nvPr/>
        </p:nvCxnSpPr>
        <p:spPr>
          <a:xfrm>
            <a:off x="2798629" y="2210602"/>
            <a:ext cx="3258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347864" y="1844824"/>
            <a:ext cx="2160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2195736" y="4437112"/>
            <a:ext cx="43924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267744" y="4725144"/>
            <a:ext cx="424847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548822" y="5083015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2987824" y="551723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3103109" y="5697171"/>
            <a:ext cx="26138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997143" y="3172326"/>
            <a:ext cx="3329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Субэкваториальный пояс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26255" y="2825442"/>
            <a:ext cx="2475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C000"/>
                </a:solidFill>
              </a:rPr>
              <a:t>Тропический пояс</a:t>
            </a:r>
            <a:endParaRPr lang="ru-RU" sz="2000" b="1" dirty="0">
              <a:solidFill>
                <a:srgbClr val="FFC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124809" y="2544573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Субтропический пояс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310282" y="2179887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Умеренный пояс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77637" y="1844824"/>
            <a:ext cx="2860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Субарктический пояс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600337" y="1517398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Арктический пояс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987824" y="4068666"/>
            <a:ext cx="3329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Субэкваториальный пояс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285566" y="4365388"/>
            <a:ext cx="23567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C000"/>
                </a:solidFill>
              </a:rPr>
              <a:t>Тропический пояс</a:t>
            </a:r>
            <a:endParaRPr lang="ru-RU" sz="2000" dirty="0">
              <a:solidFill>
                <a:srgbClr val="FFC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103109" y="4715272"/>
            <a:ext cx="2590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Субтропический пояс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489602" y="5011007"/>
            <a:ext cx="22749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Умеренный пояс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433624" y="5685620"/>
            <a:ext cx="28552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Антарктический пояс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3070849" y="5399756"/>
            <a:ext cx="3273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Субантарктический пояс</a:t>
            </a:r>
            <a:endParaRPr lang="ru-RU" sz="2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96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620688"/>
            <a:ext cx="6744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ПРИЧИНЫ ФОРМИРОВАНИЯ КЛИМАТА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0711" y="1905797"/>
            <a:ext cx="342754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Широта места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(количество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</a:rPr>
              <a:t>олнечной радиации)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24409" y="1905797"/>
            <a:ext cx="2566728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Близость морей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и океанов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6126" y="3404899"/>
            <a:ext cx="297228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Рельеф,</a:t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высота местности 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6222" y="4005064"/>
            <a:ext cx="145584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Течения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77417" y="4941168"/>
            <a:ext cx="4512774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Характер</a:t>
            </a:r>
          </a:p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 подстилающей поверхности</a:t>
            </a:r>
            <a:endParaRPr lang="ru-R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724128" y="1143908"/>
            <a:ext cx="1152128" cy="556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>
            <a:off x="4919741" y="1143908"/>
            <a:ext cx="444347" cy="1997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377330" y="1143908"/>
            <a:ext cx="578796" cy="35812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411760" y="1095936"/>
            <a:ext cx="1033352" cy="676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3923928" y="1143908"/>
            <a:ext cx="288032" cy="26764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272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04303"/>
              </p:ext>
            </p:extLst>
          </p:nvPr>
        </p:nvGraphicFramePr>
        <p:xfrm>
          <a:off x="827584" y="377282"/>
          <a:ext cx="8064897" cy="5722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1153837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Элементы погоды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 измерения, обозначения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Прибор, приспособление для измерения</a:t>
                      </a:r>
                      <a:endParaRPr lang="ru-RU" dirty="0"/>
                    </a:p>
                  </a:txBody>
                  <a:tcPr/>
                </a:tc>
              </a:tr>
              <a:tr h="457721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Атмосферное давление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ветра</a:t>
                      </a:r>
                    </a:p>
                    <a:p>
                      <a:r>
                        <a:rPr lang="ru-RU" dirty="0" smtClean="0"/>
                        <a:t>Сила ветра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Абсолютная влажность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945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Относительная влажность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945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94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осадков</a:t>
                      </a:r>
                    </a:p>
                    <a:p>
                      <a:r>
                        <a:rPr lang="ru-RU" baseline="0" dirty="0" smtClean="0"/>
                        <a:t>Высота снегового покрова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156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116624"/>
              </p:ext>
            </p:extLst>
          </p:nvPr>
        </p:nvGraphicFramePr>
        <p:xfrm>
          <a:off x="827584" y="377282"/>
          <a:ext cx="8064897" cy="6373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1153837">
                <a:tc>
                  <a:txBody>
                    <a:bodyPr/>
                    <a:lstStyle/>
                    <a:p>
                      <a:r>
                        <a:rPr lang="ru-RU" dirty="0" smtClean="0"/>
                        <a:t>Элементы погоды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 измерения, обозначения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Прибор, приспособление для измерения</a:t>
                      </a:r>
                      <a:endParaRPr lang="ru-RU" dirty="0"/>
                    </a:p>
                  </a:txBody>
                  <a:tcPr/>
                </a:tc>
              </a:tr>
              <a:tr h="457721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Температура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Градусы по Цельсию (◦С)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термометр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Атмосферное давление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Миллиметры ртутного столба (</a:t>
                      </a:r>
                      <a:r>
                        <a:rPr lang="ru-RU" dirty="0" err="1" smtClean="0"/>
                        <a:t>мм.рт.ст</a:t>
                      </a:r>
                      <a:r>
                        <a:rPr lang="ru-RU" dirty="0" smtClean="0"/>
                        <a:t>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Барометр-анероид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ветра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Сила ветра</a:t>
                      </a:r>
                    </a:p>
                    <a:p>
                      <a:r>
                        <a:rPr lang="ru-RU" dirty="0" smtClean="0"/>
                        <a:t>Скорость ветра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стороне гор-та, откуда</a:t>
                      </a:r>
                      <a:r>
                        <a:rPr lang="ru-RU" baseline="0" dirty="0" smtClean="0"/>
                        <a:t> дует</a:t>
                      </a:r>
                    </a:p>
                    <a:p>
                      <a:r>
                        <a:rPr lang="ru-RU" baseline="0" dirty="0" smtClean="0"/>
                        <a:t>Балл (б)</a:t>
                      </a:r>
                    </a:p>
                    <a:p>
                      <a:r>
                        <a:rPr lang="ru-RU" baseline="0" dirty="0" smtClean="0"/>
                        <a:t>Метры в секунду (м/с)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Флюгер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По </a:t>
                      </a:r>
                      <a:r>
                        <a:rPr lang="ru-RU" dirty="0" err="1" smtClean="0"/>
                        <a:t>местн</a:t>
                      </a:r>
                      <a:r>
                        <a:rPr lang="ru-RU" dirty="0" smtClean="0"/>
                        <a:t>. Предметам</a:t>
                      </a:r>
                    </a:p>
                    <a:p>
                      <a:r>
                        <a:rPr lang="ru-RU" dirty="0" smtClean="0"/>
                        <a:t>Анемометр</a:t>
                      </a:r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Абсолютная влажность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 на метр куб.</a:t>
                      </a:r>
                    </a:p>
                    <a:p>
                      <a:r>
                        <a:rPr lang="ru-RU" dirty="0" smtClean="0"/>
                        <a:t>(г/</a:t>
                      </a:r>
                      <a:r>
                        <a:rPr lang="ru-RU" dirty="0" err="1" smtClean="0"/>
                        <a:t>м.куб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7945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Относительная влажность воздуха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Проценты. (%)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Психрометр</a:t>
                      </a:r>
                      <a:r>
                        <a:rPr lang="ru-RU" smtClean="0"/>
                        <a:t>, гигрометр</a:t>
                      </a:r>
                      <a:endParaRPr lang="ru-RU"/>
                    </a:p>
                  </a:txBody>
                  <a:tcPr/>
                </a:tc>
              </a:tr>
              <a:tr h="467945">
                <a:tc>
                  <a:txBody>
                    <a:bodyPr/>
                    <a:lstStyle/>
                    <a:p>
                      <a:r>
                        <a:rPr lang="ru-RU" dirty="0" smtClean="0"/>
                        <a:t>Облачность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Баллы (б)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глаз</a:t>
                      </a:r>
                      <a:endParaRPr lang="ru-RU" dirty="0"/>
                    </a:p>
                  </a:txBody>
                  <a:tcPr/>
                </a:tc>
              </a:tr>
              <a:tr h="46794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осадков</a:t>
                      </a:r>
                    </a:p>
                    <a:p>
                      <a:r>
                        <a:rPr lang="ru-RU" baseline="0" dirty="0" smtClean="0"/>
                        <a:t>Высота снегового покрова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Миллиметры (мм)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Сантиметры (см)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Осадкомер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Снегомерная рейка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75296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</TotalTime>
  <Words>470</Words>
  <Application>Microsoft Office PowerPoint</Application>
  <PresentationFormat>Экран (4:3)</PresentationFormat>
  <Paragraphs>115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16</cp:revision>
  <dcterms:created xsi:type="dcterms:W3CDTF">2012-04-01T17:49:36Z</dcterms:created>
  <dcterms:modified xsi:type="dcterms:W3CDTF">2015-05-31T19:18:08Z</dcterms:modified>
</cp:coreProperties>
</file>