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95" r:id="rId3"/>
    <p:sldId id="296" r:id="rId4"/>
    <p:sldId id="297" r:id="rId5"/>
    <p:sldId id="313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7" r:id="rId14"/>
    <p:sldId id="31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48" d="100"/>
          <a:sy n="48" d="100"/>
        </p:scale>
        <p:origin x="-1794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24A9-AA4D-464A-97E9-7D4FF5C8D873}" type="datetimeFigureOut">
              <a:rPr lang="ru-RU" smtClean="0"/>
              <a:pPr/>
              <a:t>30.05.2015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367E2-09CC-4CC3-AB3E-3D0387317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24A9-AA4D-464A-97E9-7D4FF5C8D873}" type="datetimeFigureOut">
              <a:rPr lang="ru-RU" smtClean="0"/>
              <a:pPr/>
              <a:t>30.05.2015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367E2-09CC-4CC3-AB3E-3D0387317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24A9-AA4D-464A-97E9-7D4FF5C8D873}" type="datetimeFigureOut">
              <a:rPr lang="ru-RU" smtClean="0"/>
              <a:pPr/>
              <a:t>30.05.2015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367E2-09CC-4CC3-AB3E-3D0387317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24A9-AA4D-464A-97E9-7D4FF5C8D873}" type="datetimeFigureOut">
              <a:rPr lang="ru-RU" smtClean="0"/>
              <a:pPr/>
              <a:t>30.05.2015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367E2-09CC-4CC3-AB3E-3D0387317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24A9-AA4D-464A-97E9-7D4FF5C8D873}" type="datetimeFigureOut">
              <a:rPr lang="ru-RU" smtClean="0"/>
              <a:pPr/>
              <a:t>30.05.2015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367E2-09CC-4CC3-AB3E-3D0387317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24A9-AA4D-464A-97E9-7D4FF5C8D873}" type="datetimeFigureOut">
              <a:rPr lang="ru-RU" smtClean="0"/>
              <a:pPr/>
              <a:t>30.05.2015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367E2-09CC-4CC3-AB3E-3D0387317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24A9-AA4D-464A-97E9-7D4FF5C8D873}" type="datetimeFigureOut">
              <a:rPr lang="ru-RU" smtClean="0"/>
              <a:pPr/>
              <a:t>30.05.2015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367E2-09CC-4CC3-AB3E-3D0387317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24A9-AA4D-464A-97E9-7D4FF5C8D873}" type="datetimeFigureOut">
              <a:rPr lang="ru-RU" smtClean="0"/>
              <a:pPr/>
              <a:t>30.05.2015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367E2-09CC-4CC3-AB3E-3D0387317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24A9-AA4D-464A-97E9-7D4FF5C8D873}" type="datetimeFigureOut">
              <a:rPr lang="ru-RU" smtClean="0"/>
              <a:pPr/>
              <a:t>30.05.2015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367E2-09CC-4CC3-AB3E-3D0387317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24A9-AA4D-464A-97E9-7D4FF5C8D873}" type="datetimeFigureOut">
              <a:rPr lang="ru-RU" smtClean="0"/>
              <a:pPr/>
              <a:t>30.05.2015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367E2-09CC-4CC3-AB3E-3D0387317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D24A9-AA4D-464A-97E9-7D4FF5C8D873}" type="datetimeFigureOut">
              <a:rPr lang="ru-RU" smtClean="0"/>
              <a:pPr/>
              <a:t>30.05.2015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367E2-09CC-4CC3-AB3E-3D0387317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D24A9-AA4D-464A-97E9-7D4FF5C8D873}" type="datetimeFigureOut">
              <a:rPr lang="ru-RU" smtClean="0"/>
              <a:pPr/>
              <a:t>30.05.2015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367E2-09CC-4CC3-AB3E-3D0387317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5400" b="1" dirty="0" smtClean="0">
                <a:solidFill>
                  <a:srgbClr val="FF0000"/>
                </a:solidFill>
              </a:rPr>
              <a:t>10 класс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rgbClr val="FF0000"/>
                </a:solidFill>
              </a:rPr>
              <a:t>2014-2015 учебный год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</a:rPr>
              <a:t>Классный руководитель: </a:t>
            </a:r>
          </a:p>
          <a:p>
            <a:pPr algn="ctr">
              <a:buNone/>
            </a:pPr>
            <a:r>
              <a:rPr lang="ru-RU" sz="5400" b="1" dirty="0" err="1" smtClean="0">
                <a:solidFill>
                  <a:schemeClr val="accent2">
                    <a:lumMod val="75000"/>
                  </a:schemeClr>
                </a:solidFill>
              </a:rPr>
              <a:t>Бутина</a:t>
            </a:r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</a:rPr>
              <a:t> Наталья Викторовна</a:t>
            </a:r>
            <a:endParaRPr lang="ru-RU" sz="5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0016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Колесникова </a:t>
            </a:r>
            <a:r>
              <a:rPr lang="ru-RU" b="1" dirty="0" err="1" smtClean="0">
                <a:solidFill>
                  <a:schemeClr val="accent2"/>
                </a:solidFill>
              </a:rPr>
              <a:t>Анжелика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429108"/>
            <a:ext cx="3071834" cy="2428892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Анжела любит рисовать, на компьютере играть.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Поручить ей можно смело, выполнить любое дело.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 красива, и умна, и ответственна она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098" name="Picture 2" descr="D:\школьная\оформление бумаг\Классное руководство\Для слёта\10 класс слёт\WP_000704 (2)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20" y="857232"/>
            <a:ext cx="3000396" cy="3447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Documents and Settings\Admin.MICROSOF-71202B\Мои документы\Мои рисунки\С проигрывателя NOKIA Lumia 610\Альбом камеры\WP_000934 (2).jpg"/>
          <p:cNvPicPr>
            <a:picLocks noChangeAspect="1" noChangeArrowheads="1"/>
          </p:cNvPicPr>
          <p:nvPr/>
        </p:nvPicPr>
        <p:blipFill>
          <a:blip r:embed="rId3" cstate="screen">
            <a:lum bright="12000" contrast="5000"/>
          </a:blip>
          <a:srcRect/>
          <a:stretch>
            <a:fillRect/>
          </a:stretch>
        </p:blipFill>
        <p:spPr bwMode="auto">
          <a:xfrm>
            <a:off x="3929058" y="928670"/>
            <a:ext cx="4232701" cy="564360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714744" y="6396335"/>
            <a:ext cx="5072066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 Главный редактор: Колесникова А.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Лоскутов Владислав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143356"/>
            <a:ext cx="3357586" cy="2714644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За что Влад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ни возьмется, все ему удается.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У него несомненный талант: прекрасно поет, танцует и хороший музыкант!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123" name="Picture 3" descr="D:\школьная\оформление бумаг\Классное руководство\Для слёта\10 класс слёт\WP_000710.jpg"/>
          <p:cNvPicPr>
            <a:picLocks noChangeAspect="1" noChangeArrowheads="1"/>
          </p:cNvPicPr>
          <p:nvPr/>
        </p:nvPicPr>
        <p:blipFill>
          <a:blip r:embed="rId2" cstate="screen">
            <a:lum bright="-13000" contrast="-5000"/>
          </a:blip>
          <a:srcRect/>
          <a:stretch>
            <a:fillRect/>
          </a:stretch>
        </p:blipFill>
        <p:spPr bwMode="auto">
          <a:xfrm>
            <a:off x="357158" y="714356"/>
            <a:ext cx="2857488" cy="33197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Documents and Settings\Admin.MICROSOF-71202B\Рабочий стол\итоги 10 класс\день учителя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857232"/>
            <a:ext cx="4429156" cy="564019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786314" y="5929306"/>
            <a:ext cx="4043362" cy="928694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600" b="1" i="1" u="sng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День учителя</a:t>
            </a:r>
            <a:endParaRPr kumimoji="0" lang="ru-RU" sz="3600" b="1" i="1" u="sng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0"/>
            <a:ext cx="8183880" cy="105156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Марченко Светлана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714728"/>
            <a:ext cx="3714776" cy="3143272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Так умеет танцевать, глаз не можешь оторвать.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В олимпиадах и конкурсах выступает, призовые места занимает.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Все легко ей удается, в жизни многого добьется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D:\школьная\оформление бумаг\Классное руководство\Для слёта\10 класс слёт\WP_00072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1472" y="357166"/>
            <a:ext cx="2500330" cy="33337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Documents and Settings\Admin.MICROSOF-71202B\Мои документы\Мои рисунки\С проигрывателя NOKIA Lumia 610\Альбом камеры\WP_000831.jpg"/>
          <p:cNvPicPr>
            <a:picLocks noChangeAspect="1" noChangeArrowheads="1"/>
          </p:cNvPicPr>
          <p:nvPr/>
        </p:nvPicPr>
        <p:blipFill>
          <a:blip r:embed="rId3" cstate="screen">
            <a:lum bright="24000"/>
          </a:blip>
          <a:srcRect/>
          <a:stretch>
            <a:fillRect/>
          </a:stretch>
        </p:blipFill>
        <p:spPr bwMode="auto">
          <a:xfrm>
            <a:off x="4429123" y="1071546"/>
            <a:ext cx="4339841" cy="57864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357686" y="6211669"/>
            <a:ext cx="4429124" cy="646331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9 мая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танец белых журавлей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4000" dirty="0" smtClean="0"/>
              <a:t>     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Грамотой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 ЗА АКТИВНОЕ УЧАСТИЕ В ОБЩЕСТВЕННОЙ ЖИЗНИ ШКОЛЫ 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награждены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r>
              <a:rPr lang="ru-RU" sz="4400" b="1" dirty="0" err="1" smtClean="0">
                <a:solidFill>
                  <a:schemeClr val="tx2">
                    <a:lumMod val="75000"/>
                  </a:schemeClr>
                </a:solidFill>
              </a:rPr>
              <a:t>Сёмма</a:t>
            </a: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 Николай</a:t>
            </a:r>
          </a:p>
          <a:p>
            <a:r>
              <a:rPr lang="ru-RU" sz="4400" b="1" dirty="0" err="1" smtClean="0">
                <a:solidFill>
                  <a:schemeClr val="tx2">
                    <a:lumMod val="75000"/>
                  </a:schemeClr>
                </a:solidFill>
              </a:rPr>
              <a:t>Скачкова</a:t>
            </a: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 Мария</a:t>
            </a:r>
          </a:p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Плотникова </a:t>
            </a:r>
            <a:r>
              <a:rPr lang="ru-RU" sz="4400" b="1" dirty="0" err="1" smtClean="0">
                <a:solidFill>
                  <a:schemeClr val="tx2">
                    <a:lumMod val="75000"/>
                  </a:schemeClr>
                </a:solidFill>
              </a:rPr>
              <a:t>Данна</a:t>
            </a:r>
            <a:endParaRPr lang="ru-RU" sz="4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4400" b="1" dirty="0" err="1" smtClean="0">
                <a:solidFill>
                  <a:schemeClr val="tx2">
                    <a:lumMod val="75000"/>
                  </a:schemeClr>
                </a:solidFill>
              </a:rPr>
              <a:t>Пирова</a:t>
            </a: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400" b="1" dirty="0" err="1" smtClean="0">
                <a:solidFill>
                  <a:schemeClr val="tx2">
                    <a:lumMod val="75000"/>
                  </a:schemeClr>
                </a:solidFill>
              </a:rPr>
              <a:t>Сабрина</a:t>
            </a:r>
            <a:endParaRPr lang="ru-RU" sz="4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Марченко Светлана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4000" dirty="0" smtClean="0"/>
              <a:t>     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Грамотой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 ЗА АКТИВНОЕ УЧАСТИЕ В  СПОРТИВНОЙ ЖИЗНИ ШКОЛЫ 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награждены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r>
              <a:rPr lang="ru-RU" sz="4400" b="1" dirty="0" err="1" smtClean="0">
                <a:solidFill>
                  <a:schemeClr val="tx2">
                    <a:lumMod val="75000"/>
                  </a:schemeClr>
                </a:solidFill>
              </a:rPr>
              <a:t>Сёмма</a:t>
            </a: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 Николай</a:t>
            </a:r>
          </a:p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 Башлыкова Анастасия</a:t>
            </a:r>
          </a:p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 Куликова Мария</a:t>
            </a:r>
          </a:p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Устюжанина Юлия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В 10  классе обучалось на начало года 26 человек. Сейчас 25 человек, из них 12 – девушки, 13 –юношей. 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10  класс  гуманитарного профиля.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0"/>
            <a:ext cx="8229600" cy="4525963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1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Успеваемость класса за 2014-15 </a:t>
            </a:r>
            <a:r>
              <a:rPr lang="ru-RU" sz="128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1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составила 100%, качество знаний 32%</a:t>
            </a:r>
          </a:p>
          <a:p>
            <a:pPr>
              <a:buNone/>
            </a:pPr>
            <a:r>
              <a:rPr lang="ru-RU" sz="1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классе </a:t>
            </a:r>
            <a:r>
              <a:rPr lang="en-US" sz="1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отличника: </a:t>
            </a:r>
          </a:p>
          <a:p>
            <a:r>
              <a:rPr lang="ru-RU" sz="12800" b="1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Скачкова</a:t>
            </a:r>
            <a:r>
              <a:rPr lang="ru-RU" sz="128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Мария </a:t>
            </a:r>
          </a:p>
          <a:p>
            <a:r>
              <a:rPr lang="ru-RU" sz="128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Шевцов Арсений</a:t>
            </a:r>
          </a:p>
          <a:p>
            <a:pPr>
              <a:buNone/>
            </a:pPr>
            <a:r>
              <a:rPr lang="ru-RU" sz="1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6 ударников:</a:t>
            </a:r>
          </a:p>
          <a:p>
            <a:r>
              <a:rPr lang="ru-RU" sz="12800" b="1" i="1" u="sng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Сёмма</a:t>
            </a:r>
            <a:r>
              <a:rPr lang="ru-RU" sz="12800" b="1" i="1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Николай</a:t>
            </a:r>
          </a:p>
          <a:p>
            <a:r>
              <a:rPr lang="ru-RU" sz="12800" b="1" i="1" u="sng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Пирова</a:t>
            </a:r>
            <a:r>
              <a:rPr lang="ru-RU" sz="12800" b="1" i="1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800" b="1" i="1" u="sng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Сабрина</a:t>
            </a:r>
            <a:endParaRPr lang="ru-RU" sz="12800" b="1" i="1" u="sng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800" b="1" i="1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Марченко Светлана</a:t>
            </a:r>
          </a:p>
          <a:p>
            <a:r>
              <a:rPr lang="ru-RU" sz="12800" b="1" i="1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Лоскутов Владислав</a:t>
            </a:r>
          </a:p>
          <a:p>
            <a:r>
              <a:rPr lang="ru-RU" sz="12800" b="1" i="1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Плотникова </a:t>
            </a:r>
            <a:r>
              <a:rPr lang="ru-RU" sz="12800" b="1" i="1" u="sng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Данна</a:t>
            </a:r>
            <a:endParaRPr lang="ru-RU" sz="12800" b="1" i="1" u="sng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800" b="1" i="1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Колесникова </a:t>
            </a:r>
            <a:r>
              <a:rPr lang="ru-RU" sz="12800" b="1" i="1" u="sng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Анжелика</a:t>
            </a:r>
            <a:endParaRPr lang="ru-RU" sz="12800" b="1" i="1" u="sng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chemeClr val="accent2"/>
                </a:solidFill>
              </a:rPr>
              <a:t>Скачкова</a:t>
            </a:r>
            <a:r>
              <a:rPr lang="ru-RU" b="1" dirty="0" smtClean="0">
                <a:solidFill>
                  <a:schemeClr val="accent2"/>
                </a:solidFill>
              </a:rPr>
              <a:t> Мария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857760"/>
            <a:ext cx="3571900" cy="2000240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Машу в классе уважают,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Маша староста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у нас.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За порядок отвечает,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за уютный, светлый класс.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На пятерки учится.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 за что она возьмется, то всегда получится. </a:t>
            </a:r>
          </a:p>
        </p:txBody>
      </p:sp>
      <p:pic>
        <p:nvPicPr>
          <p:cNvPr id="1026" name="Picture 2" descr="D:\школьная\оформление бумаг\Классное руководство\Для слёта\10 класс слёт\WP_000707.jpg"/>
          <p:cNvPicPr>
            <a:picLocks noChangeAspect="1" noChangeArrowheads="1"/>
          </p:cNvPicPr>
          <p:nvPr/>
        </p:nvPicPr>
        <p:blipFill>
          <a:blip r:embed="rId2" cstate="screen">
            <a:lum bright="-9000"/>
          </a:blip>
          <a:srcRect/>
          <a:stretch>
            <a:fillRect/>
          </a:stretch>
        </p:blipFill>
        <p:spPr bwMode="auto">
          <a:xfrm>
            <a:off x="500034" y="1285860"/>
            <a:ext cx="2857520" cy="31936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Documents and Settings\Admin.MICROSOF-71202B\Рабочий стол\итоги 10 класс\успех года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40" y="3153663"/>
            <a:ext cx="5000660" cy="3704337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857620" y="1214422"/>
            <a:ext cx="5286380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Мария стала победителем школьного конкурса «Успешный ученик – 2014», а затем «Успех года – 2014» на муниципальном уровне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0" y="1571612"/>
            <a:ext cx="3986186" cy="3000396"/>
          </a:xfrm>
        </p:spPr>
        <p:txBody>
          <a:bodyPr>
            <a:noAutofit/>
          </a:bodyPr>
          <a:lstStyle/>
          <a:p>
            <a:r>
              <a:rPr lang="ru-RU" sz="2000" b="1" u="sng" dirty="0" smtClean="0">
                <a:solidFill>
                  <a:schemeClr val="accent2"/>
                </a:solidFill>
              </a:rPr>
              <a:t>СКАЧКОВА МАРИЯ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прошлом году приняла участие во Всероссийском конкурсе исторических исследовательских работ старшеклассников "Человек в истории. Россия - XX век" в номинации "История семьи", где представила свою исследовательскую работу на тему "По страницам семейной истории". Работа вошла в число 40 лучших работ из 1554 представленных на конкурс. Мария была приглашена на конкурс в г. Москва для очного участия для представления своей работы. Из г. Москва Мария  вернулась с дипломом победителя III степени.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Documents and Settings\Admin.MICROSOF-71202B\Рабочий стол\итоги 10 класс\СкачковаМоскв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2"/>
            <a:ext cx="4107780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Шевцов Арсений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571984"/>
            <a:ext cx="2714644" cy="2286016"/>
          </a:xfrm>
        </p:spPr>
        <p:txBody>
          <a:bodyPr>
            <a:normAutofit fontScale="47500" lnSpcReduction="2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</a:rPr>
              <a:t>Есть к жизни подготовка, </a:t>
            </a:r>
          </a:p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</a:rPr>
              <a:t>Уменье и сноровка,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И не обидел Бог тебя умом,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Отзывчивый и  добрый ты притом,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Поэтому на жизненном пути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Должно тебе, Арсений, повезти.</a:t>
            </a:r>
            <a:endParaRPr lang="ru-RU" dirty="0" smtClean="0"/>
          </a:p>
          <a:p>
            <a:pPr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</p:txBody>
      </p:sp>
      <p:pic>
        <p:nvPicPr>
          <p:cNvPr id="9218" name="Picture 2" descr="D:\школьная\оформление бумаг\Классное руководство\Для слёта\10 класс слёт\WP_00072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20" y="785794"/>
            <a:ext cx="3147701" cy="3714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Documents and Settings\Admin.MICROSOF-71202B\Рабочий стол\итоги 10 класс\WP_00017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72363" y="3643314"/>
            <a:ext cx="5671637" cy="292893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714744" y="1357298"/>
            <a:ext cx="54292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КРОСС «ЗОЛОТАЯ ОСЕНЬ»</a:t>
            </a: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при наличии в классе  большого количества титулованных спортсменов 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от нашего класса выступал единственный представитель – </a:t>
            </a:r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ШЕВЦОВ АРСЕНИЙ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(кстати, у него освобождение от уроков физкультуры)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120" y="0"/>
            <a:ext cx="8183880" cy="1051560"/>
          </a:xfrm>
        </p:spPr>
        <p:txBody>
          <a:bodyPr/>
          <a:lstStyle/>
          <a:p>
            <a:r>
              <a:rPr lang="ru-RU" b="1" dirty="0" err="1" smtClean="0">
                <a:solidFill>
                  <a:schemeClr val="accent2"/>
                </a:solidFill>
              </a:rPr>
              <a:t>Пирова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b="1" dirty="0" err="1" smtClean="0">
                <a:solidFill>
                  <a:schemeClr val="accent2"/>
                </a:solidFill>
              </a:rPr>
              <a:t>Сабрина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143356"/>
            <a:ext cx="3000396" cy="2714644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Сабрина</a:t>
            </a:r>
            <a:r>
              <a:rPr lang="ru-RU" b="1" dirty="0" smtClean="0">
                <a:solidFill>
                  <a:srgbClr val="002060"/>
                </a:solidFill>
              </a:rPr>
              <a:t> самостоятельная, очень обаятельная.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Хорошо стихи читает, хорошо она поет.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В общем, классная девчонка – никогда не подведет!       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D:\школьная\оформление бумаг\Классное руководство\Для слёта\10 класс слёт\WP_000714.jpg"/>
          <p:cNvPicPr>
            <a:picLocks noChangeAspect="1" noChangeArrowheads="1"/>
          </p:cNvPicPr>
          <p:nvPr/>
        </p:nvPicPr>
        <p:blipFill>
          <a:blip r:embed="rId2" cstate="screen">
            <a:lum bright="-9000"/>
          </a:blip>
          <a:srcRect/>
          <a:stretch>
            <a:fillRect/>
          </a:stretch>
        </p:blipFill>
        <p:spPr bwMode="auto">
          <a:xfrm>
            <a:off x="571472" y="785794"/>
            <a:ext cx="2411033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3" descr="C:\Documents and Settings\Admin.MICROSOF-71202B\Рабочий стол\итоги 10 класс\WP_00078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143240" y="857232"/>
            <a:ext cx="4071966" cy="5429287"/>
          </a:xfrm>
          <a:prstGeom prst="rect">
            <a:avLst/>
          </a:prstGeom>
          <a:noFill/>
        </p:spPr>
      </p:pic>
      <p:pic>
        <p:nvPicPr>
          <p:cNvPr id="5" name="Picture 2" descr="C:\Documents and Settings\Admin.MICROSOF-71202B\Рабочий стол\итоги 10 класс\WP_0007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38" y="2948624"/>
            <a:ext cx="3500462" cy="390937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357694"/>
            <a:ext cx="3214710" cy="2786082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</a:rPr>
              <a:t>Для нашей </a:t>
            </a:r>
            <a:r>
              <a:rPr lang="ru-RU" sz="1800" b="1" dirty="0" err="1" smtClean="0">
                <a:solidFill>
                  <a:srgbClr val="002060"/>
                </a:solidFill>
              </a:rPr>
              <a:t>Данны</a:t>
            </a:r>
            <a:r>
              <a:rPr lang="ru-RU" sz="1800" b="1" dirty="0" smtClean="0">
                <a:solidFill>
                  <a:srgbClr val="002060"/>
                </a:solidFill>
              </a:rPr>
              <a:t> нет препятствий сложных, 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И побеждать умеет, и удар держать, 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И нет такого, 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что для  </a:t>
            </a:r>
            <a:r>
              <a:rPr lang="ru-RU" sz="1800" b="1" dirty="0" err="1" smtClean="0">
                <a:solidFill>
                  <a:srgbClr val="002060"/>
                </a:solidFill>
              </a:rPr>
              <a:t>Данны</a:t>
            </a:r>
            <a:r>
              <a:rPr lang="ru-RU" sz="1800" b="1" dirty="0" smtClean="0">
                <a:solidFill>
                  <a:srgbClr val="002060"/>
                </a:solidFill>
              </a:rPr>
              <a:t> невозможно, 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За результат она готова всё отдать!</a:t>
            </a:r>
            <a:r>
              <a:rPr lang="ru-RU" sz="2800" b="1" dirty="0" smtClean="0">
                <a:solidFill>
                  <a:srgbClr val="002060"/>
                </a:solidFill>
              </a:rPr>
              <a:t/>
            </a:r>
            <a:br>
              <a:rPr lang="ru-RU" sz="2800" b="1" dirty="0" smtClean="0">
                <a:solidFill>
                  <a:srgbClr val="002060"/>
                </a:solidFill>
              </a:rPr>
            </a:b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571736" y="500042"/>
            <a:ext cx="6286544" cy="10001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28728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4400" b="1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Плотникова </a:t>
            </a:r>
            <a:r>
              <a:rPr lang="ru-RU" sz="4400" b="1" dirty="0" err="1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Данна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 descr="D:\школьная\оформление бумаг\Классное руководство\Для слёта\10 класс слёт\WP_0007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lum bright="-9000"/>
          </a:blip>
          <a:srcRect/>
          <a:stretch>
            <a:fillRect/>
          </a:stretch>
        </p:blipFill>
        <p:spPr bwMode="auto">
          <a:xfrm>
            <a:off x="285720" y="571480"/>
            <a:ext cx="2786082" cy="3714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C:\Documents and Settings\Admin.MICROSOF-71202B\Рабочий стол\итоги 10 класс\танец 10 класс\WP_0005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7977" y="2857496"/>
            <a:ext cx="6086023" cy="400050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6248" y="100010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Паруса надежды</a:t>
            </a:r>
            <a:b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ru-RU" sz="4000" b="1" dirty="0" err="1" smtClean="0">
                <a:solidFill>
                  <a:schemeClr val="accent2">
                    <a:lumMod val="75000"/>
                  </a:schemeClr>
                </a:solidFill>
              </a:rPr>
              <a:t>Флеш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 - </a:t>
            </a:r>
            <a:r>
              <a:rPr lang="ru-RU" sz="4000" b="1" dirty="0" err="1" smtClean="0">
                <a:solidFill>
                  <a:schemeClr val="accent2">
                    <a:lumMod val="75000"/>
                  </a:schemeClr>
                </a:solidFill>
              </a:rPr>
              <a:t>моб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» </a:t>
            </a:r>
            <a:b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 3 место</a:t>
            </a:r>
            <a:endParaRPr lang="ru-RU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ru-RU" b="1" dirty="0" err="1" smtClean="0">
                <a:solidFill>
                  <a:schemeClr val="accent2"/>
                </a:solidFill>
              </a:rPr>
              <a:t>Сёмма</a:t>
            </a:r>
            <a:r>
              <a:rPr lang="ru-RU" b="1" dirty="0" smtClean="0">
                <a:solidFill>
                  <a:schemeClr val="accent2"/>
                </a:solidFill>
              </a:rPr>
              <a:t> Николай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143356"/>
            <a:ext cx="3500462" cy="271464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Коля </a:t>
            </a:r>
            <a:r>
              <a:rPr lang="ru-RU" b="1" dirty="0" err="1" smtClean="0">
                <a:solidFill>
                  <a:srgbClr val="002060"/>
                </a:solidFill>
              </a:rPr>
              <a:t>Сёмма</a:t>
            </a:r>
            <a:r>
              <a:rPr lang="ru-RU" b="1" dirty="0" smtClean="0">
                <a:solidFill>
                  <a:srgbClr val="002060"/>
                </a:solidFill>
              </a:rPr>
              <a:t> – эрудит,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Это каждый подтвердит.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Ни в чем он не откажет,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Всем поможет и подскажет.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D:\школьная\оформление бумаг\Классное руководство\Для слёта\10 класс слёт\WP_000703 (2).jpg"/>
          <p:cNvPicPr>
            <a:picLocks noChangeAspect="1" noChangeArrowheads="1"/>
          </p:cNvPicPr>
          <p:nvPr/>
        </p:nvPicPr>
        <p:blipFill>
          <a:blip r:embed="rId2" cstate="screen">
            <a:lum bright="-13000"/>
          </a:blip>
          <a:srcRect/>
          <a:stretch>
            <a:fillRect/>
          </a:stretch>
        </p:blipFill>
        <p:spPr bwMode="auto">
          <a:xfrm>
            <a:off x="0" y="714356"/>
            <a:ext cx="2817797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Documents and Settings\Admin.MICROSOF-71202B\Рабочий стол\итоги 10 класс\кв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5" y="2464586"/>
            <a:ext cx="5857885" cy="439341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1934" y="1214422"/>
            <a:ext cx="5072066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Николай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является одним из участников школьной команды КВН «Восьмёрка имени Чехова»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473</Words>
  <Application>Microsoft Office PowerPoint</Application>
  <PresentationFormat>Экран (4:3)</PresentationFormat>
  <Paragraphs>79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Скачкова Мария</vt:lpstr>
      <vt:lpstr>СКАЧКОВА МАРИЯ в прошлом году приняла участие во Всероссийском конкурсе исторических исследовательских работ старшеклассников "Человек в истории. Россия - XX век" в номинации "История семьи", где представила свою исследовательскую работу на тему "По страницам семейной истории". Работа вошла в число 40 лучших работ из 1554 представленных на конкурс. Мария была приглашена на конкурс в г. Москва для очного участия для представления своей работы. Из г. Москва Мария  вернулась с дипломом победителя III степени.</vt:lpstr>
      <vt:lpstr>Шевцов Арсений</vt:lpstr>
      <vt:lpstr>Пирова Сабрина</vt:lpstr>
      <vt:lpstr>Для нашей Данны нет препятствий сложных,  И побеждать умеет, и удар держать,  И нет такого,  что для  Данны невозможно,  За результат она готова всё отдать! </vt:lpstr>
      <vt:lpstr>Сёмма Николай</vt:lpstr>
      <vt:lpstr>Колесникова Анжелика</vt:lpstr>
      <vt:lpstr>Лоскутов Владислав</vt:lpstr>
      <vt:lpstr>Марченко Светлана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Скачкова Мария, ученица 9-а класса, приняла участие во Всероссийском конкурсе исторических исследовательских работ старшеклассников "Человек в истории. Россия - XX век" в номинации "История семьи", где представила свою исследовательскую работу на тему "По страницам семейной истории". Работа вошла в число 40 лучших работ из 1554 представленных на конкурс. ария была приглашена на конкурс в г. Москва для очного участия для представления своей работы. Из г. Москва Мария  вернулась с дипломом победителя III степени.</dc:title>
  <dc:creator>Admin</dc:creator>
  <cp:lastModifiedBy>Admin</cp:lastModifiedBy>
  <cp:revision>51</cp:revision>
  <dcterms:created xsi:type="dcterms:W3CDTF">2015-05-03T12:46:46Z</dcterms:created>
  <dcterms:modified xsi:type="dcterms:W3CDTF">2015-05-30T09:03:39Z</dcterms:modified>
</cp:coreProperties>
</file>